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2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3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4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theme/theme5.xml" ContentType="application/vnd.openxmlformats-officedocument.theme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7717" r:id="rId4"/>
    <p:sldMasterId id="2147487743" r:id="rId5"/>
    <p:sldMasterId id="2147487759" r:id="rId6"/>
    <p:sldMasterId id="2147487775" r:id="rId7"/>
    <p:sldMasterId id="2147487791" r:id="rId8"/>
    <p:sldMasterId id="2147487826" r:id="rId9"/>
  </p:sldMasterIdLst>
  <p:notesMasterIdLst>
    <p:notesMasterId r:id="rId17"/>
  </p:notesMasterIdLst>
  <p:handoutMasterIdLst>
    <p:handoutMasterId r:id="rId18"/>
  </p:handoutMasterIdLst>
  <p:sldIdLst>
    <p:sldId id="273" r:id="rId10"/>
    <p:sldId id="1321" r:id="rId11"/>
    <p:sldId id="1322" r:id="rId12"/>
    <p:sldId id="1320" r:id="rId13"/>
    <p:sldId id="1312" r:id="rId14"/>
    <p:sldId id="1301" r:id="rId15"/>
    <p:sldId id="286" r:id="rId16"/>
  </p:sldIdLst>
  <p:sldSz cx="9144000" cy="5143500" type="screen16x9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700"/>
    <a:srgbClr val="00A7D1"/>
    <a:srgbClr val="009999"/>
    <a:srgbClr val="FCD016"/>
    <a:srgbClr val="009C4B"/>
    <a:srgbClr val="009D16"/>
    <a:srgbClr val="7FBB00"/>
    <a:srgbClr val="009D4B"/>
    <a:srgbClr val="151516"/>
    <a:srgbClr val="5959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D665F134-387B-4732-BF2D-82AB1F8A53F0}" v="1" dt="2026-02-10T19:08:12.06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823"/>
  </p:normalViewPr>
  <p:slideViewPr>
    <p:cSldViewPr snapToGrid="0">
      <p:cViewPr varScale="1">
        <p:scale>
          <a:sx n="82" d="100"/>
          <a:sy n="82" d="100"/>
        </p:scale>
        <p:origin x="836" y="280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121" d="100"/>
          <a:sy n="121" d="100"/>
        </p:scale>
        <p:origin x="5022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5.xml"/><Relationship Id="rId13" Type="http://schemas.openxmlformats.org/officeDocument/2006/relationships/slide" Target="slides/slide4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3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viewProps" Target="viewProps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2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6.xml"/><Relationship Id="rId23" Type="http://schemas.microsoft.com/office/2015/10/relationships/revisionInfo" Target="revisionInfo.xml"/><Relationship Id="rId10" Type="http://schemas.openxmlformats.org/officeDocument/2006/relationships/slide" Target="slides/slide1.xml"/><Relationship Id="rId19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5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6D9CB1-4C1E-5748-8F3E-990BAC878EF2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C60DADD-A597-0940-AD73-CBC247CB9A7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931834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F4165A-735B-574E-A481-AF9A30E59548}" type="datetimeFigureOut">
              <a:rPr lang="en-US" smtClean="0"/>
              <a:t>2/10/2026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Click to edit Master text styles</a:t>
            </a:r>
          </a:p>
          <a:p>
            <a:pPr lvl="1"/>
            <a:r>
              <a:rPr lang="fi-FI"/>
              <a:t>Second level</a:t>
            </a:r>
          </a:p>
          <a:p>
            <a:pPr lvl="2"/>
            <a:r>
              <a:rPr lang="fi-FI"/>
              <a:t>Third level</a:t>
            </a:r>
          </a:p>
          <a:p>
            <a:pPr lvl="3"/>
            <a:r>
              <a:rPr lang="fi-FI"/>
              <a:t>Fourth level</a:t>
            </a:r>
          </a:p>
          <a:p>
            <a:pPr lvl="4"/>
            <a:r>
              <a:rPr lang="fi-FI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B4A81A-34BF-3849-82BD-A182245924F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30642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0.jp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1.jp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2.jp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jpeg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6.jpg"/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7.jpg"/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8.jpg"/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Master" Target="../slideMasters/slideMaster4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0.jpeg"/><Relationship Id="rId1" Type="http://schemas.openxmlformats.org/officeDocument/2006/relationships/slideMaster" Target="../slideMasters/slideMaster4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4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Master" Target="../slideMasters/slideMaster4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5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2.jpg"/><Relationship Id="rId1" Type="http://schemas.openxmlformats.org/officeDocument/2006/relationships/slideMaster" Target="../slideMasters/slideMaster5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3.jpg"/><Relationship Id="rId1" Type="http://schemas.openxmlformats.org/officeDocument/2006/relationships/slideMaster" Target="../slideMasters/slideMaster5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4.jpg"/><Relationship Id="rId1" Type="http://schemas.openxmlformats.org/officeDocument/2006/relationships/slideMaster" Target="../slideMasters/slideMaster5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5.png"/><Relationship Id="rId1" Type="http://schemas.openxmlformats.org/officeDocument/2006/relationships/slideMaster" Target="../slideMasters/slideMaster5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5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Master" Target="../slideMasters/slideMaster5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5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Master" Target="../slideMasters/slideMaster5.xml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8.jpeg"/><Relationship Id="rId1" Type="http://schemas.openxmlformats.org/officeDocument/2006/relationships/slideMaster" Target="../slideMasters/slideMaster5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5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Master" Target="../slideMasters/slideMaster5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Master" Target="../slideMasters/slideMaster5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1.jpeg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.jpeg"/><Relationship Id="rId4" Type="http://schemas.openxmlformats.org/officeDocument/2006/relationships/image" Target="../media/image43.jpeg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1.pn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.jpeg"/><Relationship Id="rId4" Type="http://schemas.openxmlformats.org/officeDocument/2006/relationships/image" Target="../media/image43.jpe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5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.jpeg"/><Relationship Id="rId4" Type="http://schemas.openxmlformats.org/officeDocument/2006/relationships/image" Target="../media/image41.png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eg"/><Relationship Id="rId2" Type="http://schemas.openxmlformats.org/officeDocument/2006/relationships/image" Target="../media/image47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.jpeg"/><Relationship Id="rId4" Type="http://schemas.openxmlformats.org/officeDocument/2006/relationships/image" Target="../media/image41.pn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48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0.jpeg"/><Relationship Id="rId5" Type="http://schemas.openxmlformats.org/officeDocument/2006/relationships/image" Target="../media/image1.jpeg"/><Relationship Id="rId4" Type="http://schemas.openxmlformats.org/officeDocument/2006/relationships/image" Target="../media/image41.png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51.jpeg"/><Relationship Id="rId1" Type="http://schemas.openxmlformats.org/officeDocument/2006/relationships/slideMaster" Target="../slideMasters/slideMaster6.xml"/><Relationship Id="rId6" Type="http://schemas.openxmlformats.org/officeDocument/2006/relationships/image" Target="../media/image50.jpeg"/><Relationship Id="rId5" Type="http://schemas.openxmlformats.org/officeDocument/2006/relationships/image" Target="../media/image1.jpeg"/><Relationship Id="rId4" Type="http://schemas.openxmlformats.org/officeDocument/2006/relationships/image" Target="../media/image41.png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.jpeg"/><Relationship Id="rId4" Type="http://schemas.openxmlformats.org/officeDocument/2006/relationships/image" Target="../media/image41.png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4.jpeg"/><Relationship Id="rId1" Type="http://schemas.openxmlformats.org/officeDocument/2006/relationships/slideMaster" Target="../slideMasters/slideMaster6.xml"/><Relationship Id="rId5" Type="http://schemas.openxmlformats.org/officeDocument/2006/relationships/image" Target="../media/image1.jpeg"/><Relationship Id="rId4" Type="http://schemas.openxmlformats.org/officeDocument/2006/relationships/image" Target="../media/image41.png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6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56.jpeg"/><Relationship Id="rId1" Type="http://schemas.openxmlformats.org/officeDocument/2006/relationships/slideMaster" Target="../slideMasters/slideMaster6.xml"/></Relationships>
</file>

<file path=ppt/slideLayouts/_rels/slideLayout9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8.jpeg"/><Relationship Id="rId1" Type="http://schemas.openxmlformats.org/officeDocument/2006/relationships/slideMaster" Target="../slideMasters/slideMaster6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9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9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9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0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0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0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5.png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5.png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5.png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5.png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5.png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5.png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5.png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Relationship Id="rId4" Type="http://schemas.openxmlformats.org/officeDocument/2006/relationships/image" Target="../media/image55.png"/></Relationships>
</file>

<file path=ppt/slideLayouts/_rels/slideLayout1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6.xml"/></Relationships>
</file>

<file path=ppt/slideLayouts/_rels/slideLayout1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6.xml"/></Relationships>
</file>

<file path=ppt/slideLayouts/_rels/slideLayout1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png"/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 - aloitu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AB40733-B1D5-62CE-DA7E-FABF5942C709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40543" y="3057737"/>
            <a:ext cx="7886700" cy="1292590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  <a:effectLst/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" name="Otsikko 1">
            <a:extLst>
              <a:ext uri="{FF2B5EF4-FFF2-40B4-BE49-F238E27FC236}">
                <a16:creationId xmlns:a16="http://schemas.microsoft.com/office/drawing/2014/main" id="{7BD48498-EE0F-077C-8017-5BBC98C1FB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543" y="1931548"/>
            <a:ext cx="7886700" cy="99377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4780837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 - kuva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F366C817-EA5F-376C-B11C-49F471A1AF3D}"/>
              </a:ext>
            </a:extLst>
          </p:cNvPr>
          <p:cNvSpPr/>
          <p:nvPr userDrawn="1"/>
        </p:nvSpPr>
        <p:spPr>
          <a:xfrm>
            <a:off x="0" y="-1"/>
            <a:ext cx="9144000" cy="4813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uolivapaa piirto 6">
            <a:extLst>
              <a:ext uri="{FF2B5EF4-FFF2-40B4-BE49-F238E27FC236}">
                <a16:creationId xmlns:a16="http://schemas.microsoft.com/office/drawing/2014/main" id="{C037DE74-7F9B-8C2A-EF6B-179BF5E70205}"/>
              </a:ext>
            </a:extLst>
          </p:cNvPr>
          <p:cNvSpPr/>
          <p:nvPr userDrawn="1"/>
        </p:nvSpPr>
        <p:spPr>
          <a:xfrm>
            <a:off x="3141306" y="-1"/>
            <a:ext cx="7256346" cy="4754054"/>
          </a:xfrm>
          <a:custGeom>
            <a:avLst/>
            <a:gdLst>
              <a:gd name="connsiteX0" fmla="*/ 0 w 7256346"/>
              <a:gd name="connsiteY0" fmla="*/ 0 h 4754054"/>
              <a:gd name="connsiteX1" fmla="*/ 6002694 w 7256346"/>
              <a:gd name="connsiteY1" fmla="*/ 0 h 4754054"/>
              <a:gd name="connsiteX2" fmla="*/ 6002694 w 7256346"/>
              <a:gd name="connsiteY2" fmla="*/ 4754051 h 4754054"/>
              <a:gd name="connsiteX3" fmla="*/ 7256346 w 7256346"/>
              <a:gd name="connsiteY3" fmla="*/ 4754051 h 4754054"/>
              <a:gd name="connsiteX4" fmla="*/ 7256346 w 7256346"/>
              <a:gd name="connsiteY4" fmla="*/ 4754053 h 4754054"/>
              <a:gd name="connsiteX5" fmla="*/ 2832642 w 7256346"/>
              <a:gd name="connsiteY5" fmla="*/ 4754053 h 4754054"/>
              <a:gd name="connsiteX6" fmla="*/ 2832642 w 7256346"/>
              <a:gd name="connsiteY6" fmla="*/ 4753832 h 4754054"/>
              <a:gd name="connsiteX7" fmla="*/ 2828065 w 7256346"/>
              <a:gd name="connsiteY7" fmla="*/ 4754054 h 4754054"/>
              <a:gd name="connsiteX8" fmla="*/ 14602 w 7256346"/>
              <a:gd name="connsiteY8" fmla="*/ 2143701 h 4754054"/>
              <a:gd name="connsiteX9" fmla="*/ 4145 w 7256346"/>
              <a:gd name="connsiteY9" fmla="*/ 1930806 h 4754054"/>
              <a:gd name="connsiteX10" fmla="*/ 0 w 7256346"/>
              <a:gd name="connsiteY10" fmla="*/ 1930806 h 4754054"/>
              <a:gd name="connsiteX11" fmla="*/ 0 w 7256346"/>
              <a:gd name="connsiteY11" fmla="*/ 1846412 h 4754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56346" h="4754054">
                <a:moveTo>
                  <a:pt x="0" y="0"/>
                </a:moveTo>
                <a:lnTo>
                  <a:pt x="6002694" y="0"/>
                </a:lnTo>
                <a:lnTo>
                  <a:pt x="6002694" y="4754051"/>
                </a:lnTo>
                <a:lnTo>
                  <a:pt x="7256346" y="4754051"/>
                </a:lnTo>
                <a:lnTo>
                  <a:pt x="7256346" y="4754053"/>
                </a:lnTo>
                <a:lnTo>
                  <a:pt x="2832642" y="4754053"/>
                </a:lnTo>
                <a:lnTo>
                  <a:pt x="2832642" y="4753832"/>
                </a:lnTo>
                <a:lnTo>
                  <a:pt x="2828065" y="4754054"/>
                </a:lnTo>
                <a:cubicBezTo>
                  <a:pt x="1363786" y="4754054"/>
                  <a:pt x="159427" y="3609898"/>
                  <a:pt x="14602" y="2143701"/>
                </a:cubicBezTo>
                <a:lnTo>
                  <a:pt x="4145" y="1930806"/>
                </a:lnTo>
                <a:lnTo>
                  <a:pt x="0" y="1930806"/>
                </a:lnTo>
                <a:lnTo>
                  <a:pt x="0" y="1846412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1C18FFA-4C97-1703-9739-8DC60211632F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294142" y="2877483"/>
            <a:ext cx="2750802" cy="171686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Otsikko 6">
            <a:extLst>
              <a:ext uri="{FF2B5EF4-FFF2-40B4-BE49-F238E27FC236}">
                <a16:creationId xmlns:a16="http://schemas.microsoft.com/office/drawing/2014/main" id="{F90F60E0-74E1-DEC2-1FA1-76CC087A33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39" y="1573880"/>
            <a:ext cx="2750804" cy="1210884"/>
          </a:xfrm>
          <a:prstGeom prst="rect">
            <a:avLst/>
          </a:prstGeom>
          <a:effectLst/>
        </p:spPr>
        <p:txBody>
          <a:bodyPr lIns="0" tIns="0" rIns="0" bIns="0">
            <a:normAutofit/>
          </a:bodyPr>
          <a:lstStyle>
            <a:lvl1pPr algn="l">
              <a:lnSpc>
                <a:spcPts val="268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2" name="Picture 3" descr="MTK_logo.png">
            <a:extLst>
              <a:ext uri="{FF2B5EF4-FFF2-40B4-BE49-F238E27FC236}">
                <a16:creationId xmlns:a16="http://schemas.microsoft.com/office/drawing/2014/main" id="{A3D2C33A-4AFC-1D37-B1E2-F981DF49F09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40" y="549162"/>
            <a:ext cx="557173" cy="4218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2769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 - kuva ja teks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0FBD3868-65CE-1EA7-7B6C-C9B5A7CA2A79}"/>
              </a:ext>
            </a:extLst>
          </p:cNvPr>
          <p:cNvSpPr/>
          <p:nvPr userDrawn="1"/>
        </p:nvSpPr>
        <p:spPr>
          <a:xfrm>
            <a:off x="0" y="-1"/>
            <a:ext cx="9144000" cy="4813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pic>
        <p:nvPicPr>
          <p:cNvPr id="15" name="Picture 3" descr="MTK_logo.png">
            <a:extLst>
              <a:ext uri="{FF2B5EF4-FFF2-40B4-BE49-F238E27FC236}">
                <a16:creationId xmlns:a16="http://schemas.microsoft.com/office/drawing/2014/main" id="{8466838C-8EDB-90E5-1E90-7B6534332B5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40" y="549162"/>
            <a:ext cx="557173" cy="421834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2045377B-985F-EE2F-3B94-33F302F78E64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294142" y="2877483"/>
            <a:ext cx="2750802" cy="171686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Otsikko 6">
            <a:extLst>
              <a:ext uri="{FF2B5EF4-FFF2-40B4-BE49-F238E27FC236}">
                <a16:creationId xmlns:a16="http://schemas.microsoft.com/office/drawing/2014/main" id="{7D587C60-7A68-FE9B-D88D-9BA6150C27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39" y="1573880"/>
            <a:ext cx="2750804" cy="1210884"/>
          </a:xfrm>
          <a:prstGeom prst="rect">
            <a:avLst/>
          </a:prstGeom>
          <a:effectLst/>
        </p:spPr>
        <p:txBody>
          <a:bodyPr lIns="0" tIns="0" rIns="0" bIns="0">
            <a:normAutofit/>
          </a:bodyPr>
          <a:lstStyle>
            <a:lvl1pPr algn="l">
              <a:lnSpc>
                <a:spcPts val="268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3" name="Puolivapaa piirto 2">
            <a:extLst>
              <a:ext uri="{FF2B5EF4-FFF2-40B4-BE49-F238E27FC236}">
                <a16:creationId xmlns:a16="http://schemas.microsoft.com/office/drawing/2014/main" id="{925F9577-4AAE-0A1A-A2E8-8360FA3EA1B2}"/>
              </a:ext>
            </a:extLst>
          </p:cNvPr>
          <p:cNvSpPr/>
          <p:nvPr userDrawn="1"/>
        </p:nvSpPr>
        <p:spPr>
          <a:xfrm>
            <a:off x="3141306" y="-1"/>
            <a:ext cx="7256346" cy="4754054"/>
          </a:xfrm>
          <a:custGeom>
            <a:avLst/>
            <a:gdLst>
              <a:gd name="connsiteX0" fmla="*/ 0 w 7256346"/>
              <a:gd name="connsiteY0" fmla="*/ 0 h 4754054"/>
              <a:gd name="connsiteX1" fmla="*/ 6002694 w 7256346"/>
              <a:gd name="connsiteY1" fmla="*/ 0 h 4754054"/>
              <a:gd name="connsiteX2" fmla="*/ 6002694 w 7256346"/>
              <a:gd name="connsiteY2" fmla="*/ 4754051 h 4754054"/>
              <a:gd name="connsiteX3" fmla="*/ 7256346 w 7256346"/>
              <a:gd name="connsiteY3" fmla="*/ 4754051 h 4754054"/>
              <a:gd name="connsiteX4" fmla="*/ 7256346 w 7256346"/>
              <a:gd name="connsiteY4" fmla="*/ 4754053 h 4754054"/>
              <a:gd name="connsiteX5" fmla="*/ 2832642 w 7256346"/>
              <a:gd name="connsiteY5" fmla="*/ 4754053 h 4754054"/>
              <a:gd name="connsiteX6" fmla="*/ 2832642 w 7256346"/>
              <a:gd name="connsiteY6" fmla="*/ 4753832 h 4754054"/>
              <a:gd name="connsiteX7" fmla="*/ 2828065 w 7256346"/>
              <a:gd name="connsiteY7" fmla="*/ 4754054 h 4754054"/>
              <a:gd name="connsiteX8" fmla="*/ 14602 w 7256346"/>
              <a:gd name="connsiteY8" fmla="*/ 2143701 h 4754054"/>
              <a:gd name="connsiteX9" fmla="*/ 4145 w 7256346"/>
              <a:gd name="connsiteY9" fmla="*/ 1930806 h 4754054"/>
              <a:gd name="connsiteX10" fmla="*/ 0 w 7256346"/>
              <a:gd name="connsiteY10" fmla="*/ 1930806 h 4754054"/>
              <a:gd name="connsiteX11" fmla="*/ 0 w 7256346"/>
              <a:gd name="connsiteY11" fmla="*/ 1846412 h 4754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56346" h="4754054">
                <a:moveTo>
                  <a:pt x="0" y="0"/>
                </a:moveTo>
                <a:lnTo>
                  <a:pt x="6002694" y="0"/>
                </a:lnTo>
                <a:lnTo>
                  <a:pt x="6002694" y="4754051"/>
                </a:lnTo>
                <a:lnTo>
                  <a:pt x="7256346" y="4754051"/>
                </a:lnTo>
                <a:lnTo>
                  <a:pt x="7256346" y="4754053"/>
                </a:lnTo>
                <a:lnTo>
                  <a:pt x="2832642" y="4754053"/>
                </a:lnTo>
                <a:lnTo>
                  <a:pt x="2832642" y="4753832"/>
                </a:lnTo>
                <a:lnTo>
                  <a:pt x="2828065" y="4754054"/>
                </a:lnTo>
                <a:cubicBezTo>
                  <a:pt x="1363786" y="4754054"/>
                  <a:pt x="159427" y="3609898"/>
                  <a:pt x="14602" y="2143701"/>
                </a:cubicBezTo>
                <a:lnTo>
                  <a:pt x="4145" y="1930806"/>
                </a:lnTo>
                <a:lnTo>
                  <a:pt x="0" y="1930806"/>
                </a:lnTo>
                <a:lnTo>
                  <a:pt x="0" y="1846412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612755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 - teksti ja kaari oik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orakulmio 10">
            <a:extLst>
              <a:ext uri="{FF2B5EF4-FFF2-40B4-BE49-F238E27FC236}">
                <a16:creationId xmlns:a16="http://schemas.microsoft.com/office/drawing/2014/main" id="{DB8522A5-A7DB-D60C-7782-71BA2999542F}"/>
              </a:ext>
            </a:extLst>
          </p:cNvPr>
          <p:cNvSpPr/>
          <p:nvPr userDrawn="1"/>
        </p:nvSpPr>
        <p:spPr>
          <a:xfrm>
            <a:off x="1" y="0"/>
            <a:ext cx="9144000" cy="47465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Puolivapaa piirto 8">
            <a:extLst>
              <a:ext uri="{FF2B5EF4-FFF2-40B4-BE49-F238E27FC236}">
                <a16:creationId xmlns:a16="http://schemas.microsoft.com/office/drawing/2014/main" id="{3B9ECAC9-2B52-750E-603C-499276360F2E}"/>
              </a:ext>
            </a:extLst>
          </p:cNvPr>
          <p:cNvSpPr/>
          <p:nvPr userDrawn="1"/>
        </p:nvSpPr>
        <p:spPr>
          <a:xfrm>
            <a:off x="7651773" y="0"/>
            <a:ext cx="1492227" cy="4746569"/>
          </a:xfrm>
          <a:custGeom>
            <a:avLst/>
            <a:gdLst>
              <a:gd name="connsiteX0" fmla="*/ 155522 w 1445964"/>
              <a:gd name="connsiteY0" fmla="*/ 0 h 4773953"/>
              <a:gd name="connsiteX1" fmla="*/ 1445964 w 1445964"/>
              <a:gd name="connsiteY1" fmla="*/ 0 h 4773953"/>
              <a:gd name="connsiteX2" fmla="*/ 1445964 w 1445964"/>
              <a:gd name="connsiteY2" fmla="*/ 4773953 h 4773953"/>
              <a:gd name="connsiteX3" fmla="*/ 0 w 1445964"/>
              <a:gd name="connsiteY3" fmla="*/ 4773953 h 4773953"/>
              <a:gd name="connsiteX4" fmla="*/ 341 w 1445964"/>
              <a:gd name="connsiteY4" fmla="*/ 4773455 h 4773953"/>
              <a:gd name="connsiteX5" fmla="*/ 681193 w 1445964"/>
              <a:gd name="connsiteY5" fmla="*/ 2248594 h 4773953"/>
              <a:gd name="connsiteX6" fmla="*/ 171983 w 1445964"/>
              <a:gd name="connsiteY6" fmla="*/ 29305 h 4773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5964" h="4773953">
                <a:moveTo>
                  <a:pt x="155522" y="0"/>
                </a:moveTo>
                <a:lnTo>
                  <a:pt x="1445964" y="0"/>
                </a:lnTo>
                <a:lnTo>
                  <a:pt x="1445964" y="4773953"/>
                </a:lnTo>
                <a:lnTo>
                  <a:pt x="0" y="4773953"/>
                </a:lnTo>
                <a:lnTo>
                  <a:pt x="341" y="4773455"/>
                </a:lnTo>
                <a:cubicBezTo>
                  <a:pt x="425684" y="4087321"/>
                  <a:pt x="681193" y="3207681"/>
                  <a:pt x="681193" y="2248594"/>
                </a:cubicBezTo>
                <a:cubicBezTo>
                  <a:pt x="681193" y="1426519"/>
                  <a:pt x="493472" y="662814"/>
                  <a:pt x="171983" y="29305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5A01222-08A6-F08E-C275-06DD0223A1FF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43056" y="1469573"/>
            <a:ext cx="6949237" cy="2824239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Otsikko 6">
            <a:extLst>
              <a:ext uri="{FF2B5EF4-FFF2-40B4-BE49-F238E27FC236}">
                <a16:creationId xmlns:a16="http://schemas.microsoft.com/office/drawing/2014/main" id="{6CAF5E6B-78F7-4E66-25D6-ECF7A01FFA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056" y="495204"/>
            <a:ext cx="6949237" cy="88055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308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6" name="Kuva 5" descr="Kuva, joka sisältää kohteen valkoinen, taide&#10;&#10;Tekoälyn generoima sisältö voi olla virheellistä.">
            <a:extLst>
              <a:ext uri="{FF2B5EF4-FFF2-40B4-BE49-F238E27FC236}">
                <a16:creationId xmlns:a16="http://schemas.microsoft.com/office/drawing/2014/main" id="{CA287C71-B057-A9B9-5748-7DF44A8706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6264" y="4187924"/>
            <a:ext cx="1520421" cy="6275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581246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 - teksti ja kaari va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81C0D0B3-EDB2-B3E9-6C55-10C348D92570}"/>
              </a:ext>
            </a:extLst>
          </p:cNvPr>
          <p:cNvSpPr/>
          <p:nvPr userDrawn="1"/>
        </p:nvSpPr>
        <p:spPr>
          <a:xfrm>
            <a:off x="0" y="0"/>
            <a:ext cx="9144000" cy="47465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8B0A1969-15A7-7298-7E61-F1EB29573EF8}"/>
              </a:ext>
            </a:extLst>
          </p:cNvPr>
          <p:cNvSpPr/>
          <p:nvPr userDrawn="1"/>
        </p:nvSpPr>
        <p:spPr>
          <a:xfrm rot="10800000">
            <a:off x="0" y="0"/>
            <a:ext cx="1492227" cy="4746569"/>
          </a:xfrm>
          <a:custGeom>
            <a:avLst/>
            <a:gdLst>
              <a:gd name="connsiteX0" fmla="*/ 155522 w 1445964"/>
              <a:gd name="connsiteY0" fmla="*/ 0 h 4773953"/>
              <a:gd name="connsiteX1" fmla="*/ 1445964 w 1445964"/>
              <a:gd name="connsiteY1" fmla="*/ 0 h 4773953"/>
              <a:gd name="connsiteX2" fmla="*/ 1445964 w 1445964"/>
              <a:gd name="connsiteY2" fmla="*/ 4773953 h 4773953"/>
              <a:gd name="connsiteX3" fmla="*/ 0 w 1445964"/>
              <a:gd name="connsiteY3" fmla="*/ 4773953 h 4773953"/>
              <a:gd name="connsiteX4" fmla="*/ 341 w 1445964"/>
              <a:gd name="connsiteY4" fmla="*/ 4773455 h 4773953"/>
              <a:gd name="connsiteX5" fmla="*/ 681193 w 1445964"/>
              <a:gd name="connsiteY5" fmla="*/ 2248594 h 4773953"/>
              <a:gd name="connsiteX6" fmla="*/ 171983 w 1445964"/>
              <a:gd name="connsiteY6" fmla="*/ 29305 h 4773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5964" h="4773953">
                <a:moveTo>
                  <a:pt x="155522" y="0"/>
                </a:moveTo>
                <a:lnTo>
                  <a:pt x="1445964" y="0"/>
                </a:lnTo>
                <a:lnTo>
                  <a:pt x="1445964" y="4773953"/>
                </a:lnTo>
                <a:lnTo>
                  <a:pt x="0" y="4773953"/>
                </a:lnTo>
                <a:lnTo>
                  <a:pt x="341" y="4773455"/>
                </a:lnTo>
                <a:cubicBezTo>
                  <a:pt x="425684" y="4087321"/>
                  <a:pt x="681193" y="3207681"/>
                  <a:pt x="681193" y="2248594"/>
                </a:cubicBezTo>
                <a:cubicBezTo>
                  <a:pt x="681193" y="1426519"/>
                  <a:pt x="493472" y="662814"/>
                  <a:pt x="171983" y="29305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4DD63B5-4DAC-11F1-7876-0475A818213F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308075" y="1732814"/>
            <a:ext cx="7359093" cy="2824239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Otsikko 6">
            <a:extLst>
              <a:ext uri="{FF2B5EF4-FFF2-40B4-BE49-F238E27FC236}">
                <a16:creationId xmlns:a16="http://schemas.microsoft.com/office/drawing/2014/main" id="{C55D2E92-A812-6408-F381-2EAF19B46C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08075" y="758440"/>
            <a:ext cx="7359093" cy="88055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308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71227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 - kaksi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140BE92F-9899-7B29-E1D3-71520CFFF91C}"/>
              </a:ext>
            </a:extLst>
          </p:cNvPr>
          <p:cNvSpPr/>
          <p:nvPr userDrawn="1"/>
        </p:nvSpPr>
        <p:spPr>
          <a:xfrm>
            <a:off x="0" y="0"/>
            <a:ext cx="9144000" cy="47465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Puolivapaa piirto 8">
            <a:extLst>
              <a:ext uri="{FF2B5EF4-FFF2-40B4-BE49-F238E27FC236}">
                <a16:creationId xmlns:a16="http://schemas.microsoft.com/office/drawing/2014/main" id="{23A2940F-4D75-CA90-3EB3-20178209C8F8}"/>
              </a:ext>
            </a:extLst>
          </p:cNvPr>
          <p:cNvSpPr/>
          <p:nvPr userDrawn="1"/>
        </p:nvSpPr>
        <p:spPr>
          <a:xfrm rot="10800000">
            <a:off x="0" y="0"/>
            <a:ext cx="1492227" cy="4746569"/>
          </a:xfrm>
          <a:custGeom>
            <a:avLst/>
            <a:gdLst>
              <a:gd name="connsiteX0" fmla="*/ 155522 w 1445964"/>
              <a:gd name="connsiteY0" fmla="*/ 0 h 4773953"/>
              <a:gd name="connsiteX1" fmla="*/ 1445964 w 1445964"/>
              <a:gd name="connsiteY1" fmla="*/ 0 h 4773953"/>
              <a:gd name="connsiteX2" fmla="*/ 1445964 w 1445964"/>
              <a:gd name="connsiteY2" fmla="*/ 4773953 h 4773953"/>
              <a:gd name="connsiteX3" fmla="*/ 0 w 1445964"/>
              <a:gd name="connsiteY3" fmla="*/ 4773953 h 4773953"/>
              <a:gd name="connsiteX4" fmla="*/ 341 w 1445964"/>
              <a:gd name="connsiteY4" fmla="*/ 4773455 h 4773953"/>
              <a:gd name="connsiteX5" fmla="*/ 681193 w 1445964"/>
              <a:gd name="connsiteY5" fmla="*/ 2248594 h 4773953"/>
              <a:gd name="connsiteX6" fmla="*/ 171983 w 1445964"/>
              <a:gd name="connsiteY6" fmla="*/ 29305 h 4773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5964" h="4773953">
                <a:moveTo>
                  <a:pt x="155522" y="0"/>
                </a:moveTo>
                <a:lnTo>
                  <a:pt x="1445964" y="0"/>
                </a:lnTo>
                <a:lnTo>
                  <a:pt x="1445964" y="4773953"/>
                </a:lnTo>
                <a:lnTo>
                  <a:pt x="0" y="4773953"/>
                </a:lnTo>
                <a:lnTo>
                  <a:pt x="341" y="4773455"/>
                </a:lnTo>
                <a:cubicBezTo>
                  <a:pt x="425684" y="4087321"/>
                  <a:pt x="681193" y="3207681"/>
                  <a:pt x="681193" y="2248594"/>
                </a:cubicBezTo>
                <a:cubicBezTo>
                  <a:pt x="681193" y="1426519"/>
                  <a:pt x="493472" y="662814"/>
                  <a:pt x="171983" y="29305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982B948-09A1-D852-78FF-0EA716A46EA4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266513" y="2073715"/>
            <a:ext cx="3139232" cy="2192482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CF61BC4-3B4F-7AA7-095F-4ED28111A127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1266513" y="810344"/>
            <a:ext cx="3139231" cy="1065753"/>
          </a:xfrm>
          <a:prstGeom prst="rect">
            <a:avLst/>
          </a:prstGeom>
          <a:effectLst/>
        </p:spPr>
        <p:txBody>
          <a:bodyPr wrap="square" lIns="0" tIns="0" rIns="0" bIns="0"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C8E4FA3F-24AA-144E-E18C-3B4073D3128F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5043529" y="830601"/>
            <a:ext cx="3310473" cy="1065754"/>
          </a:xfrm>
          <a:prstGeom prst="rect">
            <a:avLst/>
          </a:prstGeom>
          <a:effectLst/>
        </p:spPr>
        <p:txBody>
          <a:bodyPr wrap="square" lIns="0" tIns="0" rIns="0" bIns="0"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E95A0849-E184-B1BE-A2BC-63C2891CD1BC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5043529" y="2073715"/>
            <a:ext cx="3347050" cy="2192482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cxnSp>
        <p:nvCxnSpPr>
          <p:cNvPr id="13" name="Suora yhdysviiva 12">
            <a:extLst>
              <a:ext uri="{FF2B5EF4-FFF2-40B4-BE49-F238E27FC236}">
                <a16:creationId xmlns:a16="http://schemas.microsoft.com/office/drawing/2014/main" id="{B52ABE8F-C5CF-A42B-C72F-8850DB50162C}"/>
              </a:ext>
            </a:extLst>
          </p:cNvPr>
          <p:cNvCxnSpPr/>
          <p:nvPr userDrawn="1"/>
        </p:nvCxnSpPr>
        <p:spPr>
          <a:xfrm>
            <a:off x="4759036" y="810343"/>
            <a:ext cx="0" cy="3455854"/>
          </a:xfrm>
          <a:prstGeom prst="line">
            <a:avLst/>
          </a:prstGeom>
          <a:ln w="15875">
            <a:solidFill>
              <a:srgbClr val="009D1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87163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 - pelkkä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D4C2FEB8-0E0D-FB37-2E33-28963C772944}"/>
              </a:ext>
            </a:extLst>
          </p:cNvPr>
          <p:cNvSpPr/>
          <p:nvPr userDrawn="1"/>
        </p:nvSpPr>
        <p:spPr>
          <a:xfrm>
            <a:off x="0" y="-118457"/>
            <a:ext cx="9144000" cy="48712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DBD9CFF-8F94-7AE1-7960-415216872D79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43056" y="1469573"/>
            <a:ext cx="7825535" cy="2824239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F4C45894-DADA-907B-1F67-DD0E0B24B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056" y="495204"/>
            <a:ext cx="7825535" cy="88055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308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8514033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 - teksti ja iso väri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5DA27778-0A27-5496-05BF-EF6B4A62AAC6}"/>
              </a:ext>
            </a:extLst>
          </p:cNvPr>
          <p:cNvSpPr/>
          <p:nvPr userDrawn="1"/>
        </p:nvSpPr>
        <p:spPr>
          <a:xfrm>
            <a:off x="-1" y="0"/>
            <a:ext cx="5137266" cy="47715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Puolivapaa piirto 3">
            <a:extLst>
              <a:ext uri="{FF2B5EF4-FFF2-40B4-BE49-F238E27FC236}">
                <a16:creationId xmlns:a16="http://schemas.microsoft.com/office/drawing/2014/main" id="{1714F42B-68CA-3B19-2EE5-1F4AAAA069CE}"/>
              </a:ext>
            </a:extLst>
          </p:cNvPr>
          <p:cNvSpPr/>
          <p:nvPr userDrawn="1"/>
        </p:nvSpPr>
        <p:spPr>
          <a:xfrm>
            <a:off x="4112757" y="0"/>
            <a:ext cx="5031244" cy="4771507"/>
          </a:xfrm>
          <a:custGeom>
            <a:avLst/>
            <a:gdLst>
              <a:gd name="connsiteX0" fmla="*/ 160498 w 4966947"/>
              <a:gd name="connsiteY0" fmla="*/ 0 h 4746569"/>
              <a:gd name="connsiteX1" fmla="*/ 1159718 w 4966947"/>
              <a:gd name="connsiteY1" fmla="*/ 0 h 4746569"/>
              <a:gd name="connsiteX2" fmla="*/ 1492227 w 4966947"/>
              <a:gd name="connsiteY2" fmla="*/ 0 h 4746569"/>
              <a:gd name="connsiteX3" fmla="*/ 4966947 w 4966947"/>
              <a:gd name="connsiteY3" fmla="*/ 0 h 4746569"/>
              <a:gd name="connsiteX4" fmla="*/ 4966947 w 4966947"/>
              <a:gd name="connsiteY4" fmla="*/ 4746567 h 4746569"/>
              <a:gd name="connsiteX5" fmla="*/ 1492227 w 4966947"/>
              <a:gd name="connsiteY5" fmla="*/ 4746567 h 4746569"/>
              <a:gd name="connsiteX6" fmla="*/ 1492227 w 4966947"/>
              <a:gd name="connsiteY6" fmla="*/ 4746569 h 4746569"/>
              <a:gd name="connsiteX7" fmla="*/ 0 w 4966947"/>
              <a:gd name="connsiteY7" fmla="*/ 4746569 h 4746569"/>
              <a:gd name="connsiteX8" fmla="*/ 352 w 4966947"/>
              <a:gd name="connsiteY8" fmla="*/ 4746074 h 4746569"/>
              <a:gd name="connsiteX9" fmla="*/ 702987 w 4966947"/>
              <a:gd name="connsiteY9" fmla="*/ 2235696 h 4746569"/>
              <a:gd name="connsiteX10" fmla="*/ 177485 w 4966947"/>
              <a:gd name="connsiteY10" fmla="*/ 29137 h 4746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966947" h="4746569">
                <a:moveTo>
                  <a:pt x="160498" y="0"/>
                </a:moveTo>
                <a:lnTo>
                  <a:pt x="1159718" y="0"/>
                </a:lnTo>
                <a:lnTo>
                  <a:pt x="1492227" y="0"/>
                </a:lnTo>
                <a:lnTo>
                  <a:pt x="4966947" y="0"/>
                </a:lnTo>
                <a:lnTo>
                  <a:pt x="4966947" y="4746567"/>
                </a:lnTo>
                <a:lnTo>
                  <a:pt x="1492227" y="4746567"/>
                </a:lnTo>
                <a:lnTo>
                  <a:pt x="1492227" y="4746569"/>
                </a:lnTo>
                <a:lnTo>
                  <a:pt x="0" y="4746569"/>
                </a:lnTo>
                <a:lnTo>
                  <a:pt x="352" y="4746074"/>
                </a:lnTo>
                <a:cubicBezTo>
                  <a:pt x="439303" y="4063876"/>
                  <a:pt x="702987" y="3189281"/>
                  <a:pt x="702987" y="2235696"/>
                </a:cubicBezTo>
                <a:cubicBezTo>
                  <a:pt x="702987" y="1418336"/>
                  <a:pt x="509260" y="659012"/>
                  <a:pt x="177485" y="29137"/>
                </a:cubicBez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C6C2E86-FCF2-A348-976F-48786EF69901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04160" y="2137884"/>
            <a:ext cx="3648303" cy="2406820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4" name="Otsikko 6">
            <a:extLst>
              <a:ext uri="{FF2B5EF4-FFF2-40B4-BE49-F238E27FC236}">
                <a16:creationId xmlns:a16="http://schemas.microsoft.com/office/drawing/2014/main" id="{39FA5A10-5E47-E0E6-B61C-43D7E453A4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160" y="489315"/>
            <a:ext cx="3648303" cy="1458476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332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17" name="Kuva 16" descr="Kuva, joka sisältää kohteen joulukuusi, joulu&#10;&#10;Tekoälyn generoima sisältö voi olla virheellistä.">
            <a:extLst>
              <a:ext uri="{FF2B5EF4-FFF2-40B4-BE49-F238E27FC236}">
                <a16:creationId xmlns:a16="http://schemas.microsoft.com/office/drawing/2014/main" id="{BB582A2E-87F6-FA68-612B-CFEF63E24EE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2020" y="4096737"/>
            <a:ext cx="1312645" cy="679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1803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 - teksti ja 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0F9EC9AF-D602-EF5A-E413-277BB30DEC87}"/>
              </a:ext>
            </a:extLst>
          </p:cNvPr>
          <p:cNvSpPr/>
          <p:nvPr userDrawn="1"/>
        </p:nvSpPr>
        <p:spPr>
          <a:xfrm>
            <a:off x="-1" y="0"/>
            <a:ext cx="5137266" cy="47715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Puolivapaa piirto 3">
            <a:extLst>
              <a:ext uri="{FF2B5EF4-FFF2-40B4-BE49-F238E27FC236}">
                <a16:creationId xmlns:a16="http://schemas.microsoft.com/office/drawing/2014/main" id="{56891DB4-2867-A703-EAE1-4B80249D2DEF}"/>
              </a:ext>
            </a:extLst>
          </p:cNvPr>
          <p:cNvSpPr/>
          <p:nvPr userDrawn="1"/>
        </p:nvSpPr>
        <p:spPr>
          <a:xfrm>
            <a:off x="4112757" y="0"/>
            <a:ext cx="5031244" cy="4771507"/>
          </a:xfrm>
          <a:custGeom>
            <a:avLst/>
            <a:gdLst>
              <a:gd name="connsiteX0" fmla="*/ 160498 w 4966947"/>
              <a:gd name="connsiteY0" fmla="*/ 0 h 4746569"/>
              <a:gd name="connsiteX1" fmla="*/ 1159718 w 4966947"/>
              <a:gd name="connsiteY1" fmla="*/ 0 h 4746569"/>
              <a:gd name="connsiteX2" fmla="*/ 1492227 w 4966947"/>
              <a:gd name="connsiteY2" fmla="*/ 0 h 4746569"/>
              <a:gd name="connsiteX3" fmla="*/ 4966947 w 4966947"/>
              <a:gd name="connsiteY3" fmla="*/ 0 h 4746569"/>
              <a:gd name="connsiteX4" fmla="*/ 4966947 w 4966947"/>
              <a:gd name="connsiteY4" fmla="*/ 4746567 h 4746569"/>
              <a:gd name="connsiteX5" fmla="*/ 1492227 w 4966947"/>
              <a:gd name="connsiteY5" fmla="*/ 4746567 h 4746569"/>
              <a:gd name="connsiteX6" fmla="*/ 1492227 w 4966947"/>
              <a:gd name="connsiteY6" fmla="*/ 4746569 h 4746569"/>
              <a:gd name="connsiteX7" fmla="*/ 0 w 4966947"/>
              <a:gd name="connsiteY7" fmla="*/ 4746569 h 4746569"/>
              <a:gd name="connsiteX8" fmla="*/ 352 w 4966947"/>
              <a:gd name="connsiteY8" fmla="*/ 4746074 h 4746569"/>
              <a:gd name="connsiteX9" fmla="*/ 702987 w 4966947"/>
              <a:gd name="connsiteY9" fmla="*/ 2235696 h 4746569"/>
              <a:gd name="connsiteX10" fmla="*/ 177485 w 4966947"/>
              <a:gd name="connsiteY10" fmla="*/ 29137 h 4746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966947" h="4746569">
                <a:moveTo>
                  <a:pt x="160498" y="0"/>
                </a:moveTo>
                <a:lnTo>
                  <a:pt x="1159718" y="0"/>
                </a:lnTo>
                <a:lnTo>
                  <a:pt x="1492227" y="0"/>
                </a:lnTo>
                <a:lnTo>
                  <a:pt x="4966947" y="0"/>
                </a:lnTo>
                <a:lnTo>
                  <a:pt x="4966947" y="4746567"/>
                </a:lnTo>
                <a:lnTo>
                  <a:pt x="1492227" y="4746567"/>
                </a:lnTo>
                <a:lnTo>
                  <a:pt x="1492227" y="4746569"/>
                </a:lnTo>
                <a:lnTo>
                  <a:pt x="0" y="4746569"/>
                </a:lnTo>
                <a:lnTo>
                  <a:pt x="352" y="4746074"/>
                </a:lnTo>
                <a:cubicBezTo>
                  <a:pt x="439303" y="4063876"/>
                  <a:pt x="702987" y="3189281"/>
                  <a:pt x="702987" y="2235696"/>
                </a:cubicBezTo>
                <a:cubicBezTo>
                  <a:pt x="702987" y="1418336"/>
                  <a:pt x="509260" y="659012"/>
                  <a:pt x="177485" y="29137"/>
                </a:cubicBez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773115E-F89C-F9BC-27D8-CC55231F7B89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545690" y="2385752"/>
            <a:ext cx="3567067" cy="2149386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Otsikko 6">
            <a:extLst>
              <a:ext uri="{FF2B5EF4-FFF2-40B4-BE49-F238E27FC236}">
                <a16:creationId xmlns:a16="http://schemas.microsoft.com/office/drawing/2014/main" id="{78E6D173-A826-A6C6-7793-5AF370396B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873" y="608363"/>
            <a:ext cx="3578884" cy="1658862"/>
          </a:xfrm>
          <a:prstGeom prst="rect">
            <a:avLst/>
          </a:prstGeom>
          <a:effectLst/>
        </p:spPr>
        <p:txBody>
          <a:bodyPr lIns="0" tIns="0" rIns="0" bIns="0">
            <a:normAutofit/>
          </a:bodyPr>
          <a:lstStyle>
            <a:lvl1pPr algn="l">
              <a:lnSpc>
                <a:spcPts val="342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78C5CD4-2B2E-1683-A64F-4EDE9278E257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5870225" y="2259863"/>
            <a:ext cx="2834107" cy="2275276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800">
                <a:solidFill>
                  <a:schemeClr val="bg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2742142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 ja 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Kuva 14">
            <a:extLst>
              <a:ext uri="{FF2B5EF4-FFF2-40B4-BE49-F238E27FC236}">
                <a16:creationId xmlns:a16="http://schemas.microsoft.com/office/drawing/2014/main" id="{7D83C8A5-6E1B-BBB0-5121-65936606A6E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56588" y="-36653"/>
            <a:ext cx="9257175" cy="4812505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12" name="Otsikko 6">
            <a:extLst>
              <a:ext uri="{FF2B5EF4-FFF2-40B4-BE49-F238E27FC236}">
                <a16:creationId xmlns:a16="http://schemas.microsoft.com/office/drawing/2014/main" id="{91FE2A31-4614-C163-F362-DBF8BA03BB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3033" y="710738"/>
            <a:ext cx="3469415" cy="1658862"/>
          </a:xfrm>
          <a:prstGeom prst="rect">
            <a:avLst/>
          </a:prstGeom>
          <a:ln w="60325">
            <a:noFill/>
          </a:ln>
          <a:effectLst/>
        </p:spPr>
        <p:txBody>
          <a:bodyPr lIns="0" tIns="0" rIns="0" bIns="0">
            <a:normAutofit/>
          </a:bodyPr>
          <a:lstStyle>
            <a:lvl1pPr algn="ctr">
              <a:lnSpc>
                <a:spcPts val="3320"/>
              </a:lnSpc>
              <a:defRPr sz="3600">
                <a:ln w="15875" cap="rnd" cmpd="sng">
                  <a:noFill/>
                </a:ln>
                <a:solidFill>
                  <a:schemeClr val="bg1"/>
                </a:solidFill>
                <a:effectLst>
                  <a:outerShdw blurRad="50800" dist="48120" dir="5400000" sx="98873" sy="98873" algn="ctr" rotWithShape="0">
                    <a:schemeClr val="tx1"/>
                  </a:outerShdw>
                </a:effectLst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16" name="Kuva 15" descr="Kuva, joka sisältää kohteen joulukuusi, joulu&#10;&#10;Tekoälyn generoima sisältö voi olla virheellistä.">
            <a:extLst>
              <a:ext uri="{FF2B5EF4-FFF2-40B4-BE49-F238E27FC236}">
                <a16:creationId xmlns:a16="http://schemas.microsoft.com/office/drawing/2014/main" id="{9A238FD2-6B4E-835A-AB71-9F89CDDDB2A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2020" y="4132597"/>
            <a:ext cx="1312645" cy="679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1320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 - kolme laati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Pyöristetty suorakulmio 17">
            <a:extLst>
              <a:ext uri="{FF2B5EF4-FFF2-40B4-BE49-F238E27FC236}">
                <a16:creationId xmlns:a16="http://schemas.microsoft.com/office/drawing/2014/main" id="{143AEA7E-139A-8F5D-E1A1-D17574F93321}"/>
              </a:ext>
            </a:extLst>
          </p:cNvPr>
          <p:cNvSpPr/>
          <p:nvPr userDrawn="1"/>
        </p:nvSpPr>
        <p:spPr>
          <a:xfrm>
            <a:off x="641645" y="1465730"/>
            <a:ext cx="2433919" cy="3158924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/>
              <a:t>w</a:t>
            </a:r>
          </a:p>
        </p:txBody>
      </p:sp>
      <p:sp>
        <p:nvSpPr>
          <p:cNvPr id="19" name="Pyöristetty suorakulmio 18">
            <a:extLst>
              <a:ext uri="{FF2B5EF4-FFF2-40B4-BE49-F238E27FC236}">
                <a16:creationId xmlns:a16="http://schemas.microsoft.com/office/drawing/2014/main" id="{580DA8D4-698B-B425-50A1-421E7AABAD1B}"/>
              </a:ext>
            </a:extLst>
          </p:cNvPr>
          <p:cNvSpPr/>
          <p:nvPr userDrawn="1"/>
        </p:nvSpPr>
        <p:spPr>
          <a:xfrm>
            <a:off x="3360159" y="1465730"/>
            <a:ext cx="2433919" cy="315892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20" name="Pyöristetty suorakulmio 19">
            <a:extLst>
              <a:ext uri="{FF2B5EF4-FFF2-40B4-BE49-F238E27FC236}">
                <a16:creationId xmlns:a16="http://schemas.microsoft.com/office/drawing/2014/main" id="{2DEDF20A-16D7-DDB6-AF3C-52759506EFD4}"/>
              </a:ext>
            </a:extLst>
          </p:cNvPr>
          <p:cNvSpPr/>
          <p:nvPr userDrawn="1"/>
        </p:nvSpPr>
        <p:spPr>
          <a:xfrm>
            <a:off x="6037733" y="1465730"/>
            <a:ext cx="2433919" cy="315892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rIns="0" bIns="0" rtlCol="0" anchor="ctr"/>
          <a:lstStyle/>
          <a:p>
            <a:pPr algn="ctr"/>
            <a:endParaRPr lang="fi-FI" sz="180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25" name="Otsikko 6">
            <a:extLst>
              <a:ext uri="{FF2B5EF4-FFF2-40B4-BE49-F238E27FC236}">
                <a16:creationId xmlns:a16="http://schemas.microsoft.com/office/drawing/2014/main" id="{DA7E2B85-9A0F-1A7B-CB13-3344BF87EA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357" y="436959"/>
            <a:ext cx="7799295" cy="892244"/>
          </a:xfrm>
          <a:prstGeom prst="rect">
            <a:avLst/>
          </a:prstGeom>
          <a:noFill/>
          <a:effectLst/>
        </p:spPr>
        <p:txBody>
          <a:bodyPr lIns="0" tIns="0" rIns="0" bIns="0">
            <a:normAutofit/>
          </a:bodyPr>
          <a:lstStyle>
            <a:lvl1pPr algn="ctr">
              <a:lnSpc>
                <a:spcPts val="38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pic>
        <p:nvPicPr>
          <p:cNvPr id="36" name="Kuva 35" descr="Kuva, joka sisältää kohteen joulukuusi, joulu&#10;&#10;Tekoälyn generoima sisältö voi olla virheellistä.">
            <a:extLst>
              <a:ext uri="{FF2B5EF4-FFF2-40B4-BE49-F238E27FC236}">
                <a16:creationId xmlns:a16="http://schemas.microsoft.com/office/drawing/2014/main" id="{7505090B-93C9-6015-C992-7A4C12C17D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2020" y="4096737"/>
            <a:ext cx="1312645" cy="679908"/>
          </a:xfrm>
          <a:prstGeom prst="rect">
            <a:avLst/>
          </a:prstGeom>
        </p:spPr>
      </p:pic>
      <p:sp>
        <p:nvSpPr>
          <p:cNvPr id="5" name="Tekstin paikkamerkki 6">
            <a:extLst>
              <a:ext uri="{FF2B5EF4-FFF2-40B4-BE49-F238E27FC236}">
                <a16:creationId xmlns:a16="http://schemas.microsoft.com/office/drawing/2014/main" id="{F2804351-DCF2-D036-97DF-DE64E220410F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7439" y="2571750"/>
            <a:ext cx="2327730" cy="1758203"/>
          </a:xfrm>
          <a:prstGeom prst="rect">
            <a:avLst/>
          </a:prstGeom>
        </p:spPr>
        <p:txBody>
          <a:bodyPr/>
          <a:lstStyle>
            <a:lvl1pPr marL="95250" indent="-95250">
              <a:tabLst/>
              <a:defRPr sz="1200">
                <a:solidFill>
                  <a:schemeClr val="tx1"/>
                </a:solidFill>
              </a:defRPr>
            </a:lvl1pPr>
            <a:lvl2pPr marL="400050" indent="-133350">
              <a:tabLst/>
              <a:defRPr sz="1200">
                <a:solidFill>
                  <a:schemeClr val="tx1"/>
                </a:solidFill>
              </a:defRPr>
            </a:lvl2pPr>
            <a:lvl3pPr marL="533400" indent="-133350">
              <a:tabLst/>
              <a:defRPr sz="1100">
                <a:solidFill>
                  <a:schemeClr val="tx1"/>
                </a:solidFill>
              </a:defRPr>
            </a:lvl3pPr>
            <a:lvl4pPr marL="628650" indent="-133350">
              <a:tabLst/>
              <a:defRPr sz="1000">
                <a:solidFill>
                  <a:schemeClr val="tx1"/>
                </a:solidFill>
              </a:defRPr>
            </a:lvl4pPr>
            <a:lvl5pPr marL="763588" indent="-134938">
              <a:tabLst/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1" name="Tekstin paikkamerkki 6">
            <a:extLst>
              <a:ext uri="{FF2B5EF4-FFF2-40B4-BE49-F238E27FC236}">
                <a16:creationId xmlns:a16="http://schemas.microsoft.com/office/drawing/2014/main" id="{B7C85C56-503D-78D8-5F03-3890218F32C3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11658" y="2571750"/>
            <a:ext cx="2327730" cy="1758203"/>
          </a:xfrm>
          <a:prstGeom prst="rect">
            <a:avLst/>
          </a:prstGeom>
        </p:spPr>
        <p:txBody>
          <a:bodyPr/>
          <a:lstStyle>
            <a:lvl1pPr marL="95250" indent="-95250">
              <a:tabLst/>
              <a:defRPr sz="1200">
                <a:solidFill>
                  <a:schemeClr val="tx1"/>
                </a:solidFill>
              </a:defRPr>
            </a:lvl1pPr>
            <a:lvl2pPr marL="400050" indent="-133350">
              <a:tabLst/>
              <a:defRPr sz="1200">
                <a:solidFill>
                  <a:schemeClr val="tx1"/>
                </a:solidFill>
              </a:defRPr>
            </a:lvl2pPr>
            <a:lvl3pPr marL="533400" indent="-133350">
              <a:tabLst/>
              <a:defRPr sz="1100">
                <a:solidFill>
                  <a:schemeClr val="tx1"/>
                </a:solidFill>
              </a:defRPr>
            </a:lvl3pPr>
            <a:lvl4pPr marL="628650" indent="-133350">
              <a:tabLst/>
              <a:defRPr sz="1000">
                <a:solidFill>
                  <a:schemeClr val="tx1"/>
                </a:solidFill>
              </a:defRPr>
            </a:lvl4pPr>
            <a:lvl5pPr marL="763588" indent="-134938">
              <a:tabLst/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2" name="Tekstin paikkamerkki 6">
            <a:extLst>
              <a:ext uri="{FF2B5EF4-FFF2-40B4-BE49-F238E27FC236}">
                <a16:creationId xmlns:a16="http://schemas.microsoft.com/office/drawing/2014/main" id="{4C119C9C-FD21-8134-5319-6A2FD067BFD5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84932" y="2571750"/>
            <a:ext cx="2327730" cy="1758203"/>
          </a:xfrm>
          <a:prstGeom prst="rect">
            <a:avLst/>
          </a:prstGeom>
        </p:spPr>
        <p:txBody>
          <a:bodyPr/>
          <a:lstStyle>
            <a:lvl1pPr marL="95250" indent="-95250">
              <a:tabLst/>
              <a:defRPr sz="1200">
                <a:solidFill>
                  <a:schemeClr val="tx1"/>
                </a:solidFill>
              </a:defRPr>
            </a:lvl1pPr>
            <a:lvl2pPr marL="400050" indent="-133350">
              <a:tabLst/>
              <a:defRPr sz="1200">
                <a:solidFill>
                  <a:schemeClr val="tx1"/>
                </a:solidFill>
              </a:defRPr>
            </a:lvl2pPr>
            <a:lvl3pPr marL="533400" indent="-133350">
              <a:tabLst/>
              <a:defRPr sz="1100">
                <a:solidFill>
                  <a:schemeClr val="tx1"/>
                </a:solidFill>
              </a:defRPr>
            </a:lvl3pPr>
            <a:lvl4pPr marL="628650" indent="-133350">
              <a:tabLst/>
              <a:defRPr sz="1000">
                <a:solidFill>
                  <a:schemeClr val="tx1"/>
                </a:solidFill>
              </a:defRPr>
            </a:lvl4pPr>
            <a:lvl5pPr marL="763588" indent="-134938">
              <a:tabLst/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fi-FI" dirty="0"/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431FAEEC-536A-7452-24FE-208E4953C5C3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749394" y="1704680"/>
            <a:ext cx="2275775" cy="738664"/>
          </a:xfrm>
          <a:prstGeom prst="rect">
            <a:avLst/>
          </a:prstGeom>
          <a:effectLst/>
        </p:spPr>
        <p:txBody>
          <a:bodyPr wrap="square"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rgbClr val="00A700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AEFE012-6250-C3BE-3B94-F34E521DA184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3469467" y="1704680"/>
            <a:ext cx="2269921" cy="782999"/>
          </a:xfrm>
          <a:prstGeom prst="rect">
            <a:avLst/>
          </a:prstGeom>
          <a:effectLst/>
        </p:spPr>
        <p:txBody>
          <a:bodyPr wrap="square"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rgbClr val="00A700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AB801CD7-25FF-31A6-EBF4-7C0CC2CAE4E1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6129346" y="1704680"/>
            <a:ext cx="2283316" cy="782999"/>
          </a:xfrm>
          <a:prstGeom prst="rect">
            <a:avLst/>
          </a:prstGeom>
          <a:effectLst/>
        </p:spPr>
        <p:txBody>
          <a:bodyPr wrap="square"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rgbClr val="00A700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3437266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 - teksti ja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6" name="Suorakulmio 5">
            <a:extLst>
              <a:ext uri="{FF2B5EF4-FFF2-40B4-BE49-F238E27FC236}">
                <a16:creationId xmlns:a16="http://schemas.microsoft.com/office/drawing/2014/main" id="{581A7213-FB1A-905F-5EF3-582BF00796DC}"/>
              </a:ext>
            </a:extLst>
          </p:cNvPr>
          <p:cNvSpPr/>
          <p:nvPr userDrawn="1"/>
        </p:nvSpPr>
        <p:spPr>
          <a:xfrm>
            <a:off x="0" y="-108065"/>
            <a:ext cx="9144000" cy="48712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 dirty="0"/>
          </a:p>
        </p:txBody>
      </p:sp>
      <p:sp>
        <p:nvSpPr>
          <p:cNvPr id="9" name="Suorakulmio 8">
            <a:extLst>
              <a:ext uri="{FF2B5EF4-FFF2-40B4-BE49-F238E27FC236}">
                <a16:creationId xmlns:a16="http://schemas.microsoft.com/office/drawing/2014/main" id="{FB3E2E3E-99FA-1AFF-BCC0-9014804F851B}"/>
              </a:ext>
            </a:extLst>
          </p:cNvPr>
          <p:cNvSpPr/>
          <p:nvPr userDrawn="1"/>
        </p:nvSpPr>
        <p:spPr>
          <a:xfrm>
            <a:off x="5904237" y="-108066"/>
            <a:ext cx="3239763" cy="48712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299F5FD-B7E2-B6D1-87DA-64760D3FCD73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20868" y="1469572"/>
            <a:ext cx="5094133" cy="3102428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3" name="Otsikko 6">
            <a:extLst>
              <a:ext uri="{FF2B5EF4-FFF2-40B4-BE49-F238E27FC236}">
                <a16:creationId xmlns:a16="http://schemas.microsoft.com/office/drawing/2014/main" id="{84C68F55-7975-9378-2277-BD93FD6E9F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871" y="495204"/>
            <a:ext cx="5094132" cy="88055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318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  <p:sp>
        <p:nvSpPr>
          <p:cNvPr id="19" name="Sisällön paikkamerkki 2">
            <a:extLst>
              <a:ext uri="{FF2B5EF4-FFF2-40B4-BE49-F238E27FC236}">
                <a16:creationId xmlns:a16="http://schemas.microsoft.com/office/drawing/2014/main" id="{10AB90A5-C228-1A3E-CBFC-4D376796608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04237" y="-108067"/>
            <a:ext cx="3239763" cy="4871259"/>
          </a:xfrm>
          <a:prstGeom prst="rect">
            <a:avLst/>
          </a:prstGeom>
          <a:solidFill>
            <a:schemeClr val="bg1"/>
          </a:solidFill>
          <a:effectLst/>
        </p:spPr>
        <p:txBody>
          <a:bodyPr lIns="0" tIns="0" rIns="0" bIns="0"/>
          <a:lstStyle>
            <a:lvl1pPr marL="0" indent="0">
              <a:buNone/>
              <a:defRPr>
                <a:solidFill>
                  <a:schemeClr val="tx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8593266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 - teksti ja me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7" name="Kuva 6" descr="Kuva, joka sisältää kohteen joulukuusi, joulu&#10;&#10;Tekoälyn generoima sisältö voi olla virheellistä.">
            <a:extLst>
              <a:ext uri="{FF2B5EF4-FFF2-40B4-BE49-F238E27FC236}">
                <a16:creationId xmlns:a16="http://schemas.microsoft.com/office/drawing/2014/main" id="{62B8E5A2-C728-5296-8BA0-C5B55E654AA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2020" y="4096737"/>
            <a:ext cx="1312645" cy="679908"/>
          </a:xfrm>
          <a:prstGeom prst="rect">
            <a:avLst/>
          </a:prstGeom>
        </p:spPr>
      </p:pic>
      <p:sp>
        <p:nvSpPr>
          <p:cNvPr id="2" name="Suorakulmio 1">
            <a:extLst>
              <a:ext uri="{FF2B5EF4-FFF2-40B4-BE49-F238E27FC236}">
                <a16:creationId xmlns:a16="http://schemas.microsoft.com/office/drawing/2014/main" id="{351D9B1F-0A98-264A-55CE-F6AAE0937BAE}"/>
              </a:ext>
            </a:extLst>
          </p:cNvPr>
          <p:cNvSpPr/>
          <p:nvPr userDrawn="1"/>
        </p:nvSpPr>
        <p:spPr>
          <a:xfrm>
            <a:off x="0" y="-108065"/>
            <a:ext cx="9144000" cy="48712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876223B7-CD00-1359-6991-1982D6880621}"/>
              </a:ext>
            </a:extLst>
          </p:cNvPr>
          <p:cNvSpPr/>
          <p:nvPr userDrawn="1"/>
        </p:nvSpPr>
        <p:spPr>
          <a:xfrm>
            <a:off x="1" y="-108066"/>
            <a:ext cx="3239763" cy="48712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E6EF295-0602-AFED-59D0-BEBF44E77A43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3498540" y="1469573"/>
            <a:ext cx="5094133" cy="2824239"/>
          </a:xfrm>
          <a:prstGeom prst="rect">
            <a:avLst/>
          </a:prstGeom>
          <a:effectLst/>
        </p:spPr>
        <p:txBody>
          <a:bodyPr lIns="0" tIns="0" rIns="0" bIns="0" anchor="t" anchorCtr="0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Sisällön paikkamerkki 2">
            <a:extLst>
              <a:ext uri="{FF2B5EF4-FFF2-40B4-BE49-F238E27FC236}">
                <a16:creationId xmlns:a16="http://schemas.microsoft.com/office/drawing/2014/main" id="{2F82D1DD-648E-B1CC-9381-51009C25F4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-108067"/>
            <a:ext cx="3239763" cy="4871260"/>
          </a:xfrm>
          <a:prstGeom prst="rect">
            <a:avLst/>
          </a:prstGeom>
          <a:solidFill>
            <a:schemeClr val="bg2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Otsikko 6">
            <a:extLst>
              <a:ext uri="{FF2B5EF4-FFF2-40B4-BE49-F238E27FC236}">
                <a16:creationId xmlns:a16="http://schemas.microsoft.com/office/drawing/2014/main" id="{75F6AECF-159F-0376-D6F5-6EC71BCD22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8542" y="463015"/>
            <a:ext cx="5094132" cy="88055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318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42173103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IHREÄ - lopetu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8" name="Kuva 7" descr="Kuva, joka sisältää kohteen joulukuusi, joulu&#10;&#10;Tekoälyn generoima sisältö voi olla virheellistä.">
            <a:extLst>
              <a:ext uri="{FF2B5EF4-FFF2-40B4-BE49-F238E27FC236}">
                <a16:creationId xmlns:a16="http://schemas.microsoft.com/office/drawing/2014/main" id="{46F19C72-C0F8-9595-4E0B-8CC739B7058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2020" y="4096737"/>
            <a:ext cx="1312645" cy="679908"/>
          </a:xfrm>
          <a:prstGeom prst="rect">
            <a:avLst/>
          </a:prstGeom>
        </p:spPr>
      </p:pic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2159D7C5-3EAA-E0B0-3B17-8D1425545365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37236" y="2613106"/>
            <a:ext cx="7886701" cy="437873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" name="Otsikko 6">
            <a:extLst>
              <a:ext uri="{FF2B5EF4-FFF2-40B4-BE49-F238E27FC236}">
                <a16:creationId xmlns:a16="http://schemas.microsoft.com/office/drawing/2014/main" id="{B93A1062-0BB1-C6E0-50D9-DED45B9C50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238" y="1694792"/>
            <a:ext cx="7886700" cy="846914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ctr">
              <a:lnSpc>
                <a:spcPts val="298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59533911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 - aloitu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6" name="Kuva 5" descr="Kuva, joka sisältää kohteen kynä, kasvi, taide&#10;&#10;Tekoälyn generoima sisältö voi olla virheellistä.">
            <a:extLst>
              <a:ext uri="{FF2B5EF4-FFF2-40B4-BE49-F238E27FC236}">
                <a16:creationId xmlns:a16="http://schemas.microsoft.com/office/drawing/2014/main" id="{B541F7A5-DCD2-F3F5-7208-25B3AB4448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37094" y="3188366"/>
            <a:ext cx="1337353" cy="1571365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8536728F-33E8-7DB7-3953-9AFA25E123F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40543" y="3057737"/>
            <a:ext cx="7886700" cy="1292590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Otsikko 6">
            <a:extLst>
              <a:ext uri="{FF2B5EF4-FFF2-40B4-BE49-F238E27FC236}">
                <a16:creationId xmlns:a16="http://schemas.microsoft.com/office/drawing/2014/main" id="{8E66AE6C-1D08-10EB-F584-1AF9719CF6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543" y="1995944"/>
            <a:ext cx="7886700" cy="993775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ctr">
              <a:lnSpc>
                <a:spcPts val="388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04454228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 - kuva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931901A9-2C8D-3852-E1BF-9EDC78F7ACCA}"/>
              </a:ext>
            </a:extLst>
          </p:cNvPr>
          <p:cNvSpPr/>
          <p:nvPr userDrawn="1"/>
        </p:nvSpPr>
        <p:spPr>
          <a:xfrm>
            <a:off x="0" y="-1"/>
            <a:ext cx="9144000" cy="4813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Puolivapaa piirto 3">
            <a:extLst>
              <a:ext uri="{FF2B5EF4-FFF2-40B4-BE49-F238E27FC236}">
                <a16:creationId xmlns:a16="http://schemas.microsoft.com/office/drawing/2014/main" id="{9E0FC808-49E8-58A1-EDB2-0ADF4D48937A}"/>
              </a:ext>
            </a:extLst>
          </p:cNvPr>
          <p:cNvSpPr/>
          <p:nvPr userDrawn="1"/>
        </p:nvSpPr>
        <p:spPr>
          <a:xfrm>
            <a:off x="3141306" y="-1"/>
            <a:ext cx="7256346" cy="4754054"/>
          </a:xfrm>
          <a:custGeom>
            <a:avLst/>
            <a:gdLst>
              <a:gd name="connsiteX0" fmla="*/ 0 w 7256346"/>
              <a:gd name="connsiteY0" fmla="*/ 0 h 4754054"/>
              <a:gd name="connsiteX1" fmla="*/ 6002694 w 7256346"/>
              <a:gd name="connsiteY1" fmla="*/ 0 h 4754054"/>
              <a:gd name="connsiteX2" fmla="*/ 6002694 w 7256346"/>
              <a:gd name="connsiteY2" fmla="*/ 4754051 h 4754054"/>
              <a:gd name="connsiteX3" fmla="*/ 7256346 w 7256346"/>
              <a:gd name="connsiteY3" fmla="*/ 4754051 h 4754054"/>
              <a:gd name="connsiteX4" fmla="*/ 7256346 w 7256346"/>
              <a:gd name="connsiteY4" fmla="*/ 4754053 h 4754054"/>
              <a:gd name="connsiteX5" fmla="*/ 2832642 w 7256346"/>
              <a:gd name="connsiteY5" fmla="*/ 4754053 h 4754054"/>
              <a:gd name="connsiteX6" fmla="*/ 2832642 w 7256346"/>
              <a:gd name="connsiteY6" fmla="*/ 4753832 h 4754054"/>
              <a:gd name="connsiteX7" fmla="*/ 2828065 w 7256346"/>
              <a:gd name="connsiteY7" fmla="*/ 4754054 h 4754054"/>
              <a:gd name="connsiteX8" fmla="*/ 14602 w 7256346"/>
              <a:gd name="connsiteY8" fmla="*/ 2143701 h 4754054"/>
              <a:gd name="connsiteX9" fmla="*/ 4145 w 7256346"/>
              <a:gd name="connsiteY9" fmla="*/ 1930806 h 4754054"/>
              <a:gd name="connsiteX10" fmla="*/ 0 w 7256346"/>
              <a:gd name="connsiteY10" fmla="*/ 1930806 h 4754054"/>
              <a:gd name="connsiteX11" fmla="*/ 0 w 7256346"/>
              <a:gd name="connsiteY11" fmla="*/ 1846412 h 4754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56346" h="4754054">
                <a:moveTo>
                  <a:pt x="0" y="0"/>
                </a:moveTo>
                <a:lnTo>
                  <a:pt x="6002694" y="0"/>
                </a:lnTo>
                <a:lnTo>
                  <a:pt x="6002694" y="4754051"/>
                </a:lnTo>
                <a:lnTo>
                  <a:pt x="7256346" y="4754051"/>
                </a:lnTo>
                <a:lnTo>
                  <a:pt x="7256346" y="4754053"/>
                </a:lnTo>
                <a:lnTo>
                  <a:pt x="2832642" y="4754053"/>
                </a:lnTo>
                <a:lnTo>
                  <a:pt x="2832642" y="4753832"/>
                </a:lnTo>
                <a:lnTo>
                  <a:pt x="2828065" y="4754054"/>
                </a:lnTo>
                <a:cubicBezTo>
                  <a:pt x="1363786" y="4754054"/>
                  <a:pt x="159427" y="3609898"/>
                  <a:pt x="14602" y="2143701"/>
                </a:cubicBezTo>
                <a:lnTo>
                  <a:pt x="4145" y="1930806"/>
                </a:lnTo>
                <a:lnTo>
                  <a:pt x="0" y="1930806"/>
                </a:lnTo>
                <a:lnTo>
                  <a:pt x="0" y="1846412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  <p:pic>
        <p:nvPicPr>
          <p:cNvPr id="2" name="Picture 3" descr="MTK_logo.png">
            <a:extLst>
              <a:ext uri="{FF2B5EF4-FFF2-40B4-BE49-F238E27FC236}">
                <a16:creationId xmlns:a16="http://schemas.microsoft.com/office/drawing/2014/main" id="{DEBF36DD-445D-E8B7-2981-D2F39CDFBDF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40" y="549162"/>
            <a:ext cx="557173" cy="421834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03F02371-263A-AA3A-962C-80CCDE28E194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294142" y="2877483"/>
            <a:ext cx="2750802" cy="171686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B380CBDA-41AF-D3A9-9D37-F4077AF658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39" y="1573880"/>
            <a:ext cx="2750804" cy="1210884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288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40505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 - kuva ja teks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93986144-6788-FD76-1601-81108776A709}"/>
              </a:ext>
            </a:extLst>
          </p:cNvPr>
          <p:cNvSpPr/>
          <p:nvPr userDrawn="1"/>
        </p:nvSpPr>
        <p:spPr>
          <a:xfrm>
            <a:off x="0" y="-1"/>
            <a:ext cx="9144000" cy="4813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uolivapaa piirto 6">
            <a:extLst>
              <a:ext uri="{FF2B5EF4-FFF2-40B4-BE49-F238E27FC236}">
                <a16:creationId xmlns:a16="http://schemas.microsoft.com/office/drawing/2014/main" id="{0377BDF7-DC6D-9DAC-218D-1C2451E09600}"/>
              </a:ext>
            </a:extLst>
          </p:cNvPr>
          <p:cNvSpPr/>
          <p:nvPr userDrawn="1"/>
        </p:nvSpPr>
        <p:spPr>
          <a:xfrm>
            <a:off x="3141306" y="-1"/>
            <a:ext cx="7256346" cy="4754054"/>
          </a:xfrm>
          <a:custGeom>
            <a:avLst/>
            <a:gdLst>
              <a:gd name="connsiteX0" fmla="*/ 0 w 7256346"/>
              <a:gd name="connsiteY0" fmla="*/ 0 h 4754054"/>
              <a:gd name="connsiteX1" fmla="*/ 6002694 w 7256346"/>
              <a:gd name="connsiteY1" fmla="*/ 0 h 4754054"/>
              <a:gd name="connsiteX2" fmla="*/ 6002694 w 7256346"/>
              <a:gd name="connsiteY2" fmla="*/ 4754051 h 4754054"/>
              <a:gd name="connsiteX3" fmla="*/ 7256346 w 7256346"/>
              <a:gd name="connsiteY3" fmla="*/ 4754051 h 4754054"/>
              <a:gd name="connsiteX4" fmla="*/ 7256346 w 7256346"/>
              <a:gd name="connsiteY4" fmla="*/ 4754053 h 4754054"/>
              <a:gd name="connsiteX5" fmla="*/ 2832642 w 7256346"/>
              <a:gd name="connsiteY5" fmla="*/ 4754053 h 4754054"/>
              <a:gd name="connsiteX6" fmla="*/ 2832642 w 7256346"/>
              <a:gd name="connsiteY6" fmla="*/ 4753832 h 4754054"/>
              <a:gd name="connsiteX7" fmla="*/ 2828065 w 7256346"/>
              <a:gd name="connsiteY7" fmla="*/ 4754054 h 4754054"/>
              <a:gd name="connsiteX8" fmla="*/ 14602 w 7256346"/>
              <a:gd name="connsiteY8" fmla="*/ 2143701 h 4754054"/>
              <a:gd name="connsiteX9" fmla="*/ 4145 w 7256346"/>
              <a:gd name="connsiteY9" fmla="*/ 1930806 h 4754054"/>
              <a:gd name="connsiteX10" fmla="*/ 0 w 7256346"/>
              <a:gd name="connsiteY10" fmla="*/ 1930806 h 4754054"/>
              <a:gd name="connsiteX11" fmla="*/ 0 w 7256346"/>
              <a:gd name="connsiteY11" fmla="*/ 1846412 h 4754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56346" h="4754054">
                <a:moveTo>
                  <a:pt x="0" y="0"/>
                </a:moveTo>
                <a:lnTo>
                  <a:pt x="6002694" y="0"/>
                </a:lnTo>
                <a:lnTo>
                  <a:pt x="6002694" y="4754051"/>
                </a:lnTo>
                <a:lnTo>
                  <a:pt x="7256346" y="4754051"/>
                </a:lnTo>
                <a:lnTo>
                  <a:pt x="7256346" y="4754053"/>
                </a:lnTo>
                <a:lnTo>
                  <a:pt x="2832642" y="4754053"/>
                </a:lnTo>
                <a:lnTo>
                  <a:pt x="2832642" y="4753832"/>
                </a:lnTo>
                <a:lnTo>
                  <a:pt x="2828065" y="4754054"/>
                </a:lnTo>
                <a:cubicBezTo>
                  <a:pt x="1363786" y="4754054"/>
                  <a:pt x="159427" y="3609898"/>
                  <a:pt x="14602" y="2143701"/>
                </a:cubicBezTo>
                <a:lnTo>
                  <a:pt x="4145" y="1930806"/>
                </a:lnTo>
                <a:lnTo>
                  <a:pt x="0" y="1930806"/>
                </a:lnTo>
                <a:lnTo>
                  <a:pt x="0" y="1846412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  <p:pic>
        <p:nvPicPr>
          <p:cNvPr id="2" name="Picture 3" descr="MTK_logo.png">
            <a:extLst>
              <a:ext uri="{FF2B5EF4-FFF2-40B4-BE49-F238E27FC236}">
                <a16:creationId xmlns:a16="http://schemas.microsoft.com/office/drawing/2014/main" id="{719910D0-61E2-A09E-D9C0-EA769A4B240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40" y="549162"/>
            <a:ext cx="557173" cy="421834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592794D-6A35-A32A-2B39-A9C0073928FE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294142" y="2877483"/>
            <a:ext cx="2750802" cy="171686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3" name="Otsikko 6">
            <a:extLst>
              <a:ext uri="{FF2B5EF4-FFF2-40B4-BE49-F238E27FC236}">
                <a16:creationId xmlns:a16="http://schemas.microsoft.com/office/drawing/2014/main" id="{707BF4B5-46FC-7BA2-33EE-E2D2996C4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39" y="1573880"/>
            <a:ext cx="2750804" cy="1210884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288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746914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 - teksti ja kuva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FC884841-76E6-1B0F-06FC-E81E17285762}"/>
              </a:ext>
            </a:extLst>
          </p:cNvPr>
          <p:cNvSpPr/>
          <p:nvPr userDrawn="1"/>
        </p:nvSpPr>
        <p:spPr>
          <a:xfrm>
            <a:off x="0" y="-1"/>
            <a:ext cx="9144000" cy="4813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uolivapaa piirto 6">
            <a:extLst>
              <a:ext uri="{FF2B5EF4-FFF2-40B4-BE49-F238E27FC236}">
                <a16:creationId xmlns:a16="http://schemas.microsoft.com/office/drawing/2014/main" id="{10642AEE-C731-2BC6-97A6-9B6AF4FA10DD}"/>
              </a:ext>
            </a:extLst>
          </p:cNvPr>
          <p:cNvSpPr/>
          <p:nvPr userDrawn="1"/>
        </p:nvSpPr>
        <p:spPr>
          <a:xfrm>
            <a:off x="3141306" y="-1"/>
            <a:ext cx="7256346" cy="4754054"/>
          </a:xfrm>
          <a:custGeom>
            <a:avLst/>
            <a:gdLst>
              <a:gd name="connsiteX0" fmla="*/ 0 w 7256346"/>
              <a:gd name="connsiteY0" fmla="*/ 0 h 4754054"/>
              <a:gd name="connsiteX1" fmla="*/ 6002694 w 7256346"/>
              <a:gd name="connsiteY1" fmla="*/ 0 h 4754054"/>
              <a:gd name="connsiteX2" fmla="*/ 6002694 w 7256346"/>
              <a:gd name="connsiteY2" fmla="*/ 4754051 h 4754054"/>
              <a:gd name="connsiteX3" fmla="*/ 7256346 w 7256346"/>
              <a:gd name="connsiteY3" fmla="*/ 4754051 h 4754054"/>
              <a:gd name="connsiteX4" fmla="*/ 7256346 w 7256346"/>
              <a:gd name="connsiteY4" fmla="*/ 4754053 h 4754054"/>
              <a:gd name="connsiteX5" fmla="*/ 2832642 w 7256346"/>
              <a:gd name="connsiteY5" fmla="*/ 4754053 h 4754054"/>
              <a:gd name="connsiteX6" fmla="*/ 2832642 w 7256346"/>
              <a:gd name="connsiteY6" fmla="*/ 4753832 h 4754054"/>
              <a:gd name="connsiteX7" fmla="*/ 2828065 w 7256346"/>
              <a:gd name="connsiteY7" fmla="*/ 4754054 h 4754054"/>
              <a:gd name="connsiteX8" fmla="*/ 14602 w 7256346"/>
              <a:gd name="connsiteY8" fmla="*/ 2143701 h 4754054"/>
              <a:gd name="connsiteX9" fmla="*/ 4145 w 7256346"/>
              <a:gd name="connsiteY9" fmla="*/ 1930806 h 4754054"/>
              <a:gd name="connsiteX10" fmla="*/ 0 w 7256346"/>
              <a:gd name="connsiteY10" fmla="*/ 1930806 h 4754054"/>
              <a:gd name="connsiteX11" fmla="*/ 0 w 7256346"/>
              <a:gd name="connsiteY11" fmla="*/ 1846412 h 4754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56346" h="4754054">
                <a:moveTo>
                  <a:pt x="0" y="0"/>
                </a:moveTo>
                <a:lnTo>
                  <a:pt x="6002694" y="0"/>
                </a:lnTo>
                <a:lnTo>
                  <a:pt x="6002694" y="4754051"/>
                </a:lnTo>
                <a:lnTo>
                  <a:pt x="7256346" y="4754051"/>
                </a:lnTo>
                <a:lnTo>
                  <a:pt x="7256346" y="4754053"/>
                </a:lnTo>
                <a:lnTo>
                  <a:pt x="2832642" y="4754053"/>
                </a:lnTo>
                <a:lnTo>
                  <a:pt x="2832642" y="4753832"/>
                </a:lnTo>
                <a:lnTo>
                  <a:pt x="2828065" y="4754054"/>
                </a:lnTo>
                <a:cubicBezTo>
                  <a:pt x="1363786" y="4754054"/>
                  <a:pt x="159427" y="3609898"/>
                  <a:pt x="14602" y="2143701"/>
                </a:cubicBezTo>
                <a:lnTo>
                  <a:pt x="4145" y="1930806"/>
                </a:lnTo>
                <a:lnTo>
                  <a:pt x="0" y="1930806"/>
                </a:lnTo>
                <a:lnTo>
                  <a:pt x="0" y="1846412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  <p:pic>
        <p:nvPicPr>
          <p:cNvPr id="2" name="Picture 3" descr="MTK_logo.png">
            <a:extLst>
              <a:ext uri="{FF2B5EF4-FFF2-40B4-BE49-F238E27FC236}">
                <a16:creationId xmlns:a16="http://schemas.microsoft.com/office/drawing/2014/main" id="{66E08BA6-D756-6962-D1E7-321DDB5D10A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40" y="549162"/>
            <a:ext cx="557173" cy="421834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FBC7D264-96BB-64FE-7F38-F74117C124D1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294141" y="2877483"/>
            <a:ext cx="3140119" cy="171686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3" name="Otsikko 6">
            <a:extLst>
              <a:ext uri="{FF2B5EF4-FFF2-40B4-BE49-F238E27FC236}">
                <a16:creationId xmlns:a16="http://schemas.microsoft.com/office/drawing/2014/main" id="{E7EDE225-5C73-B4C4-21A9-A464A8BF41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39" y="1573880"/>
            <a:ext cx="2750804" cy="1210884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288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8067403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 - teksti ja kaari oik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uorakulmio 7">
            <a:extLst>
              <a:ext uri="{FF2B5EF4-FFF2-40B4-BE49-F238E27FC236}">
                <a16:creationId xmlns:a16="http://schemas.microsoft.com/office/drawing/2014/main" id="{1CD268FE-0654-0CCF-71C4-7E5B809FAF6B}"/>
              </a:ext>
            </a:extLst>
          </p:cNvPr>
          <p:cNvSpPr/>
          <p:nvPr userDrawn="1"/>
        </p:nvSpPr>
        <p:spPr>
          <a:xfrm>
            <a:off x="1" y="0"/>
            <a:ext cx="9144000" cy="47597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Puolivapaa piirto 8">
            <a:extLst>
              <a:ext uri="{FF2B5EF4-FFF2-40B4-BE49-F238E27FC236}">
                <a16:creationId xmlns:a16="http://schemas.microsoft.com/office/drawing/2014/main" id="{70B6B311-9D53-546D-4486-BA8C77B2A32B}"/>
              </a:ext>
            </a:extLst>
          </p:cNvPr>
          <p:cNvSpPr/>
          <p:nvPr userDrawn="1"/>
        </p:nvSpPr>
        <p:spPr>
          <a:xfrm>
            <a:off x="7651773" y="0"/>
            <a:ext cx="1492227" cy="4746569"/>
          </a:xfrm>
          <a:custGeom>
            <a:avLst/>
            <a:gdLst>
              <a:gd name="connsiteX0" fmla="*/ 155522 w 1445964"/>
              <a:gd name="connsiteY0" fmla="*/ 0 h 4773953"/>
              <a:gd name="connsiteX1" fmla="*/ 1445964 w 1445964"/>
              <a:gd name="connsiteY1" fmla="*/ 0 h 4773953"/>
              <a:gd name="connsiteX2" fmla="*/ 1445964 w 1445964"/>
              <a:gd name="connsiteY2" fmla="*/ 4773953 h 4773953"/>
              <a:gd name="connsiteX3" fmla="*/ 0 w 1445964"/>
              <a:gd name="connsiteY3" fmla="*/ 4773953 h 4773953"/>
              <a:gd name="connsiteX4" fmla="*/ 341 w 1445964"/>
              <a:gd name="connsiteY4" fmla="*/ 4773455 h 4773953"/>
              <a:gd name="connsiteX5" fmla="*/ 681193 w 1445964"/>
              <a:gd name="connsiteY5" fmla="*/ 2248594 h 4773953"/>
              <a:gd name="connsiteX6" fmla="*/ 171983 w 1445964"/>
              <a:gd name="connsiteY6" fmla="*/ 29305 h 4773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5964" h="4773953">
                <a:moveTo>
                  <a:pt x="155522" y="0"/>
                </a:moveTo>
                <a:lnTo>
                  <a:pt x="1445964" y="0"/>
                </a:lnTo>
                <a:lnTo>
                  <a:pt x="1445964" y="4773953"/>
                </a:lnTo>
                <a:lnTo>
                  <a:pt x="0" y="4773953"/>
                </a:lnTo>
                <a:lnTo>
                  <a:pt x="341" y="4773455"/>
                </a:lnTo>
                <a:cubicBezTo>
                  <a:pt x="425684" y="4087321"/>
                  <a:pt x="681193" y="3207681"/>
                  <a:pt x="681193" y="2248594"/>
                </a:cubicBezTo>
                <a:cubicBezTo>
                  <a:pt x="681193" y="1426519"/>
                  <a:pt x="493472" y="662814"/>
                  <a:pt x="171983" y="29305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2" name="Kuva 1" descr="Kuva, joka sisältää kohteen kynä, kasvi, taide&#10;&#10;Tekoälyn generoima sisältö voi olla virheellistä.">
            <a:extLst>
              <a:ext uri="{FF2B5EF4-FFF2-40B4-BE49-F238E27FC236}">
                <a16:creationId xmlns:a16="http://schemas.microsoft.com/office/drawing/2014/main" id="{B60D8D64-15BC-81E6-2415-934242B0759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37094" y="3188366"/>
            <a:ext cx="1337353" cy="1571365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02B51AC-31F4-A89F-1DFC-BA0139426DC4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43056" y="1469573"/>
            <a:ext cx="6949237" cy="2824239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Otsikko 6">
            <a:extLst>
              <a:ext uri="{FF2B5EF4-FFF2-40B4-BE49-F238E27FC236}">
                <a16:creationId xmlns:a16="http://schemas.microsoft.com/office/drawing/2014/main" id="{199647C9-33CF-7647-99D6-158C067E24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056" y="495204"/>
            <a:ext cx="6949237" cy="88055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298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12818005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 - teksti ja kaari va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F1D7E332-673F-1A40-0396-916BF8F1247F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224947" y="1663540"/>
            <a:ext cx="7337164" cy="2824239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2" name="Otsikko 6">
            <a:extLst>
              <a:ext uri="{FF2B5EF4-FFF2-40B4-BE49-F238E27FC236}">
                <a16:creationId xmlns:a16="http://schemas.microsoft.com/office/drawing/2014/main" id="{DDA72C56-7B45-D476-ED21-BF0CD59D86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24948" y="725164"/>
            <a:ext cx="6949237" cy="88055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298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5" name="Suorakulmio 4">
            <a:extLst>
              <a:ext uri="{FF2B5EF4-FFF2-40B4-BE49-F238E27FC236}">
                <a16:creationId xmlns:a16="http://schemas.microsoft.com/office/drawing/2014/main" id="{F05E12F0-BF0B-BD39-4D79-D3592CAD7849}"/>
              </a:ext>
            </a:extLst>
          </p:cNvPr>
          <p:cNvSpPr/>
          <p:nvPr userDrawn="1"/>
        </p:nvSpPr>
        <p:spPr>
          <a:xfrm>
            <a:off x="0" y="0"/>
            <a:ext cx="9144000" cy="4813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1DFD7761-BC8A-555F-1DF1-386B13192103}"/>
              </a:ext>
            </a:extLst>
          </p:cNvPr>
          <p:cNvSpPr/>
          <p:nvPr userDrawn="1"/>
        </p:nvSpPr>
        <p:spPr>
          <a:xfrm rot="10800000">
            <a:off x="0" y="0"/>
            <a:ext cx="1492227" cy="4746569"/>
          </a:xfrm>
          <a:custGeom>
            <a:avLst/>
            <a:gdLst>
              <a:gd name="connsiteX0" fmla="*/ 155522 w 1445964"/>
              <a:gd name="connsiteY0" fmla="*/ 0 h 4773953"/>
              <a:gd name="connsiteX1" fmla="*/ 1445964 w 1445964"/>
              <a:gd name="connsiteY1" fmla="*/ 0 h 4773953"/>
              <a:gd name="connsiteX2" fmla="*/ 1445964 w 1445964"/>
              <a:gd name="connsiteY2" fmla="*/ 4773953 h 4773953"/>
              <a:gd name="connsiteX3" fmla="*/ 0 w 1445964"/>
              <a:gd name="connsiteY3" fmla="*/ 4773953 h 4773953"/>
              <a:gd name="connsiteX4" fmla="*/ 341 w 1445964"/>
              <a:gd name="connsiteY4" fmla="*/ 4773455 h 4773953"/>
              <a:gd name="connsiteX5" fmla="*/ 681193 w 1445964"/>
              <a:gd name="connsiteY5" fmla="*/ 2248594 h 4773953"/>
              <a:gd name="connsiteX6" fmla="*/ 171983 w 1445964"/>
              <a:gd name="connsiteY6" fmla="*/ 29305 h 4773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5964" h="4773953">
                <a:moveTo>
                  <a:pt x="155522" y="0"/>
                </a:moveTo>
                <a:lnTo>
                  <a:pt x="1445964" y="0"/>
                </a:lnTo>
                <a:lnTo>
                  <a:pt x="1445964" y="4773953"/>
                </a:lnTo>
                <a:lnTo>
                  <a:pt x="0" y="4773953"/>
                </a:lnTo>
                <a:lnTo>
                  <a:pt x="341" y="4773455"/>
                </a:lnTo>
                <a:cubicBezTo>
                  <a:pt x="425684" y="4087321"/>
                  <a:pt x="681193" y="3207681"/>
                  <a:pt x="681193" y="2248594"/>
                </a:cubicBezTo>
                <a:cubicBezTo>
                  <a:pt x="681193" y="1426519"/>
                  <a:pt x="493472" y="662814"/>
                  <a:pt x="171983" y="29305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  <p:sp>
        <p:nvSpPr>
          <p:cNvPr id="7" name="Text Placeholder 2">
            <a:extLst>
              <a:ext uri="{FF2B5EF4-FFF2-40B4-BE49-F238E27FC236}">
                <a16:creationId xmlns:a16="http://schemas.microsoft.com/office/drawing/2014/main" id="{A5BEE946-DE8D-57BB-549D-104E7C081537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1308075" y="1732814"/>
            <a:ext cx="7359093" cy="2824239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Otsikko 6">
            <a:extLst>
              <a:ext uri="{FF2B5EF4-FFF2-40B4-BE49-F238E27FC236}">
                <a16:creationId xmlns:a16="http://schemas.microsoft.com/office/drawing/2014/main" id="{58CC5A04-9B50-8EAA-EAC3-F3E67664FD1B}"/>
              </a:ext>
            </a:extLst>
          </p:cNvPr>
          <p:cNvSpPr txBox="1">
            <a:spLocks/>
          </p:cNvSpPr>
          <p:nvPr userDrawn="1"/>
        </p:nvSpPr>
        <p:spPr>
          <a:xfrm>
            <a:off x="1308075" y="758440"/>
            <a:ext cx="7359093" cy="88055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 defTabSz="457167" rtl="0" eaLnBrk="1" latinLnBrk="0" hangingPunct="1">
              <a:lnSpc>
                <a:spcPts val="3080"/>
              </a:lnSpc>
              <a:spcBef>
                <a:spcPct val="0"/>
              </a:spcBef>
              <a:buNone/>
              <a:defRPr sz="3600" kern="1200">
                <a:solidFill>
                  <a:schemeClr val="tx1"/>
                </a:solidFill>
                <a:latin typeface="Arial Rounded MT Bold"/>
                <a:ea typeface="+mj-ea"/>
                <a:cs typeface="Arial Rounded MT Bold"/>
              </a:defRPr>
            </a:lvl1pPr>
          </a:lstStyle>
          <a:p>
            <a:r>
              <a:rPr lang="fi-FI"/>
              <a:t>Muokkaa ots. perustyyl. napsautt.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8960177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 - kaksi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7A1438BC-64B0-CF12-16AE-8337C7676486}"/>
              </a:ext>
            </a:extLst>
          </p:cNvPr>
          <p:cNvSpPr/>
          <p:nvPr userDrawn="1"/>
        </p:nvSpPr>
        <p:spPr>
          <a:xfrm>
            <a:off x="0" y="0"/>
            <a:ext cx="9144000" cy="47465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uolivapaa piirto 6">
            <a:extLst>
              <a:ext uri="{FF2B5EF4-FFF2-40B4-BE49-F238E27FC236}">
                <a16:creationId xmlns:a16="http://schemas.microsoft.com/office/drawing/2014/main" id="{72097879-8889-5650-1D5A-8720A6895D19}"/>
              </a:ext>
            </a:extLst>
          </p:cNvPr>
          <p:cNvSpPr/>
          <p:nvPr userDrawn="1"/>
        </p:nvSpPr>
        <p:spPr>
          <a:xfrm rot="10800000">
            <a:off x="0" y="0"/>
            <a:ext cx="1492227" cy="4746569"/>
          </a:xfrm>
          <a:custGeom>
            <a:avLst/>
            <a:gdLst>
              <a:gd name="connsiteX0" fmla="*/ 155522 w 1445964"/>
              <a:gd name="connsiteY0" fmla="*/ 0 h 4773953"/>
              <a:gd name="connsiteX1" fmla="*/ 1445964 w 1445964"/>
              <a:gd name="connsiteY1" fmla="*/ 0 h 4773953"/>
              <a:gd name="connsiteX2" fmla="*/ 1445964 w 1445964"/>
              <a:gd name="connsiteY2" fmla="*/ 4773953 h 4773953"/>
              <a:gd name="connsiteX3" fmla="*/ 0 w 1445964"/>
              <a:gd name="connsiteY3" fmla="*/ 4773953 h 4773953"/>
              <a:gd name="connsiteX4" fmla="*/ 341 w 1445964"/>
              <a:gd name="connsiteY4" fmla="*/ 4773455 h 4773953"/>
              <a:gd name="connsiteX5" fmla="*/ 681193 w 1445964"/>
              <a:gd name="connsiteY5" fmla="*/ 2248594 h 4773953"/>
              <a:gd name="connsiteX6" fmla="*/ 171983 w 1445964"/>
              <a:gd name="connsiteY6" fmla="*/ 29305 h 4773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5964" h="4773953">
                <a:moveTo>
                  <a:pt x="155522" y="0"/>
                </a:moveTo>
                <a:lnTo>
                  <a:pt x="1445964" y="0"/>
                </a:lnTo>
                <a:lnTo>
                  <a:pt x="1445964" y="4773953"/>
                </a:lnTo>
                <a:lnTo>
                  <a:pt x="0" y="4773953"/>
                </a:lnTo>
                <a:lnTo>
                  <a:pt x="341" y="4773455"/>
                </a:lnTo>
                <a:cubicBezTo>
                  <a:pt x="425684" y="4087321"/>
                  <a:pt x="681193" y="3207681"/>
                  <a:pt x="681193" y="2248594"/>
                </a:cubicBezTo>
                <a:cubicBezTo>
                  <a:pt x="681193" y="1426519"/>
                  <a:pt x="493472" y="662814"/>
                  <a:pt x="171983" y="29305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3E958D4-CA0F-6BAD-1511-D408F54D8793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266513" y="2073715"/>
            <a:ext cx="3139232" cy="2192482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F7858059-CA5F-97C1-AF40-837D10189906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1266513" y="810344"/>
            <a:ext cx="3139231" cy="1065753"/>
          </a:xfrm>
          <a:prstGeom prst="rect">
            <a:avLst/>
          </a:prstGeom>
          <a:effectLst/>
        </p:spPr>
        <p:txBody>
          <a:bodyPr wrap="square" lIns="0" tIns="0" rIns="0" bIns="0"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7768342B-6F40-6036-FC9C-7F60C5C78CF4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5043529" y="830601"/>
            <a:ext cx="3310473" cy="1065754"/>
          </a:xfrm>
          <a:prstGeom prst="rect">
            <a:avLst/>
          </a:prstGeom>
          <a:effectLst/>
        </p:spPr>
        <p:txBody>
          <a:bodyPr wrap="square" lIns="0" tIns="0" rIns="0" bIns="0"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8A1D14FE-8407-9334-8AFC-B9E077D7DB48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5043529" y="2073715"/>
            <a:ext cx="3347050" cy="2192482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cxnSp>
        <p:nvCxnSpPr>
          <p:cNvPr id="14" name="Suora yhdysviiva 13">
            <a:extLst>
              <a:ext uri="{FF2B5EF4-FFF2-40B4-BE49-F238E27FC236}">
                <a16:creationId xmlns:a16="http://schemas.microsoft.com/office/drawing/2014/main" id="{8D8CC8EF-1932-450B-AC2F-ACA8B4501719}"/>
              </a:ext>
            </a:extLst>
          </p:cNvPr>
          <p:cNvCxnSpPr/>
          <p:nvPr userDrawn="1"/>
        </p:nvCxnSpPr>
        <p:spPr>
          <a:xfrm>
            <a:off x="4759036" y="810343"/>
            <a:ext cx="0" cy="3455854"/>
          </a:xfrm>
          <a:prstGeom prst="line">
            <a:avLst/>
          </a:prstGeom>
          <a:ln w="15875">
            <a:solidFill>
              <a:srgbClr val="FCD01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7388701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 - pelkkä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D4C2FEB8-0E0D-FB37-2E33-28963C772944}"/>
              </a:ext>
            </a:extLst>
          </p:cNvPr>
          <p:cNvSpPr/>
          <p:nvPr userDrawn="1"/>
        </p:nvSpPr>
        <p:spPr>
          <a:xfrm>
            <a:off x="0" y="-118455"/>
            <a:ext cx="9144000" cy="48712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2B1D0E5B-8484-9F6D-5A4A-1513BEBE3351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43056" y="1469573"/>
            <a:ext cx="7939835" cy="2824239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15BE6584-41F9-511B-0F0A-4F8F63E2E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056" y="495204"/>
            <a:ext cx="7939835" cy="88055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308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9769903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 - teksti ja iso väri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E7973843-ECF4-3823-F80F-4F1CA3D2F7D0}"/>
              </a:ext>
            </a:extLst>
          </p:cNvPr>
          <p:cNvSpPr/>
          <p:nvPr userDrawn="1"/>
        </p:nvSpPr>
        <p:spPr>
          <a:xfrm>
            <a:off x="-1" y="0"/>
            <a:ext cx="5137266" cy="47715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Puolivapaa piirto 4">
            <a:extLst>
              <a:ext uri="{FF2B5EF4-FFF2-40B4-BE49-F238E27FC236}">
                <a16:creationId xmlns:a16="http://schemas.microsoft.com/office/drawing/2014/main" id="{4EB6003F-9476-F424-6368-7AF11ED35C19}"/>
              </a:ext>
            </a:extLst>
          </p:cNvPr>
          <p:cNvSpPr/>
          <p:nvPr userDrawn="1"/>
        </p:nvSpPr>
        <p:spPr>
          <a:xfrm>
            <a:off x="4112757" y="0"/>
            <a:ext cx="5031244" cy="4771507"/>
          </a:xfrm>
          <a:custGeom>
            <a:avLst/>
            <a:gdLst>
              <a:gd name="connsiteX0" fmla="*/ 160498 w 4966947"/>
              <a:gd name="connsiteY0" fmla="*/ 0 h 4746569"/>
              <a:gd name="connsiteX1" fmla="*/ 1159718 w 4966947"/>
              <a:gd name="connsiteY1" fmla="*/ 0 h 4746569"/>
              <a:gd name="connsiteX2" fmla="*/ 1492227 w 4966947"/>
              <a:gd name="connsiteY2" fmla="*/ 0 h 4746569"/>
              <a:gd name="connsiteX3" fmla="*/ 4966947 w 4966947"/>
              <a:gd name="connsiteY3" fmla="*/ 0 h 4746569"/>
              <a:gd name="connsiteX4" fmla="*/ 4966947 w 4966947"/>
              <a:gd name="connsiteY4" fmla="*/ 4746567 h 4746569"/>
              <a:gd name="connsiteX5" fmla="*/ 1492227 w 4966947"/>
              <a:gd name="connsiteY5" fmla="*/ 4746567 h 4746569"/>
              <a:gd name="connsiteX6" fmla="*/ 1492227 w 4966947"/>
              <a:gd name="connsiteY6" fmla="*/ 4746569 h 4746569"/>
              <a:gd name="connsiteX7" fmla="*/ 0 w 4966947"/>
              <a:gd name="connsiteY7" fmla="*/ 4746569 h 4746569"/>
              <a:gd name="connsiteX8" fmla="*/ 352 w 4966947"/>
              <a:gd name="connsiteY8" fmla="*/ 4746074 h 4746569"/>
              <a:gd name="connsiteX9" fmla="*/ 702987 w 4966947"/>
              <a:gd name="connsiteY9" fmla="*/ 2235696 h 4746569"/>
              <a:gd name="connsiteX10" fmla="*/ 177485 w 4966947"/>
              <a:gd name="connsiteY10" fmla="*/ 29137 h 4746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966947" h="4746569">
                <a:moveTo>
                  <a:pt x="160498" y="0"/>
                </a:moveTo>
                <a:lnTo>
                  <a:pt x="1159718" y="0"/>
                </a:lnTo>
                <a:lnTo>
                  <a:pt x="1492227" y="0"/>
                </a:lnTo>
                <a:lnTo>
                  <a:pt x="4966947" y="0"/>
                </a:lnTo>
                <a:lnTo>
                  <a:pt x="4966947" y="4746567"/>
                </a:lnTo>
                <a:lnTo>
                  <a:pt x="1492227" y="4746567"/>
                </a:lnTo>
                <a:lnTo>
                  <a:pt x="1492227" y="4746569"/>
                </a:lnTo>
                <a:lnTo>
                  <a:pt x="0" y="4746569"/>
                </a:lnTo>
                <a:lnTo>
                  <a:pt x="352" y="4746074"/>
                </a:lnTo>
                <a:cubicBezTo>
                  <a:pt x="439303" y="4063876"/>
                  <a:pt x="702987" y="3189281"/>
                  <a:pt x="702987" y="2235696"/>
                </a:cubicBezTo>
                <a:cubicBezTo>
                  <a:pt x="702987" y="1418336"/>
                  <a:pt x="509260" y="659012"/>
                  <a:pt x="177485" y="29137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/>
          </a:p>
        </p:txBody>
      </p:sp>
      <p:pic>
        <p:nvPicPr>
          <p:cNvPr id="2" name="Kuva 1" descr="Kuva, joka sisältää kohteen kynä, kasvi, taide&#10;&#10;Tekoälyn generoima sisältö voi olla virheellistä.">
            <a:extLst>
              <a:ext uri="{FF2B5EF4-FFF2-40B4-BE49-F238E27FC236}">
                <a16:creationId xmlns:a16="http://schemas.microsoft.com/office/drawing/2014/main" id="{A95F66D4-EF11-3140-0EE1-DE5FFAB757B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37094" y="3188366"/>
            <a:ext cx="1337353" cy="1571365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7A7623-F026-89FB-B00E-6FF043791B84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04160" y="2137884"/>
            <a:ext cx="3648303" cy="2406820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Otsikko 6">
            <a:extLst>
              <a:ext uri="{FF2B5EF4-FFF2-40B4-BE49-F238E27FC236}">
                <a16:creationId xmlns:a16="http://schemas.microsoft.com/office/drawing/2014/main" id="{10C6EF33-D35E-C502-2171-F900516F4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160" y="489315"/>
            <a:ext cx="3648303" cy="1458476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332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563636611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 - teksti ja 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B34A7C4B-6434-0BED-0321-AA41C24D46DD}"/>
              </a:ext>
            </a:extLst>
          </p:cNvPr>
          <p:cNvSpPr/>
          <p:nvPr userDrawn="1"/>
        </p:nvSpPr>
        <p:spPr>
          <a:xfrm>
            <a:off x="-1" y="0"/>
            <a:ext cx="5137266" cy="47715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Puolivapaa piirto 3">
            <a:extLst>
              <a:ext uri="{FF2B5EF4-FFF2-40B4-BE49-F238E27FC236}">
                <a16:creationId xmlns:a16="http://schemas.microsoft.com/office/drawing/2014/main" id="{3A44D713-8896-C09C-FE27-4EAB63FB9542}"/>
              </a:ext>
            </a:extLst>
          </p:cNvPr>
          <p:cNvSpPr/>
          <p:nvPr userDrawn="1"/>
        </p:nvSpPr>
        <p:spPr>
          <a:xfrm>
            <a:off x="4112757" y="0"/>
            <a:ext cx="5031244" cy="4771507"/>
          </a:xfrm>
          <a:custGeom>
            <a:avLst/>
            <a:gdLst>
              <a:gd name="connsiteX0" fmla="*/ 160498 w 4966947"/>
              <a:gd name="connsiteY0" fmla="*/ 0 h 4746569"/>
              <a:gd name="connsiteX1" fmla="*/ 1159718 w 4966947"/>
              <a:gd name="connsiteY1" fmla="*/ 0 h 4746569"/>
              <a:gd name="connsiteX2" fmla="*/ 1492227 w 4966947"/>
              <a:gd name="connsiteY2" fmla="*/ 0 h 4746569"/>
              <a:gd name="connsiteX3" fmla="*/ 4966947 w 4966947"/>
              <a:gd name="connsiteY3" fmla="*/ 0 h 4746569"/>
              <a:gd name="connsiteX4" fmla="*/ 4966947 w 4966947"/>
              <a:gd name="connsiteY4" fmla="*/ 4746567 h 4746569"/>
              <a:gd name="connsiteX5" fmla="*/ 1492227 w 4966947"/>
              <a:gd name="connsiteY5" fmla="*/ 4746567 h 4746569"/>
              <a:gd name="connsiteX6" fmla="*/ 1492227 w 4966947"/>
              <a:gd name="connsiteY6" fmla="*/ 4746569 h 4746569"/>
              <a:gd name="connsiteX7" fmla="*/ 0 w 4966947"/>
              <a:gd name="connsiteY7" fmla="*/ 4746569 h 4746569"/>
              <a:gd name="connsiteX8" fmla="*/ 352 w 4966947"/>
              <a:gd name="connsiteY8" fmla="*/ 4746074 h 4746569"/>
              <a:gd name="connsiteX9" fmla="*/ 702987 w 4966947"/>
              <a:gd name="connsiteY9" fmla="*/ 2235696 h 4746569"/>
              <a:gd name="connsiteX10" fmla="*/ 177485 w 4966947"/>
              <a:gd name="connsiteY10" fmla="*/ 29137 h 4746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966947" h="4746569">
                <a:moveTo>
                  <a:pt x="160498" y="0"/>
                </a:moveTo>
                <a:lnTo>
                  <a:pt x="1159718" y="0"/>
                </a:lnTo>
                <a:lnTo>
                  <a:pt x="1492227" y="0"/>
                </a:lnTo>
                <a:lnTo>
                  <a:pt x="4966947" y="0"/>
                </a:lnTo>
                <a:lnTo>
                  <a:pt x="4966947" y="4746567"/>
                </a:lnTo>
                <a:lnTo>
                  <a:pt x="1492227" y="4746567"/>
                </a:lnTo>
                <a:lnTo>
                  <a:pt x="1492227" y="4746569"/>
                </a:lnTo>
                <a:lnTo>
                  <a:pt x="0" y="4746569"/>
                </a:lnTo>
                <a:lnTo>
                  <a:pt x="352" y="4746074"/>
                </a:lnTo>
                <a:cubicBezTo>
                  <a:pt x="439303" y="4063876"/>
                  <a:pt x="702987" y="3189281"/>
                  <a:pt x="702987" y="2235696"/>
                </a:cubicBezTo>
                <a:cubicBezTo>
                  <a:pt x="702987" y="1418336"/>
                  <a:pt x="509260" y="659012"/>
                  <a:pt x="177485" y="29137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C3D362D-9349-910E-6334-EE9FAF159A3D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545690" y="2385752"/>
            <a:ext cx="3567067" cy="2149386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9" name="Otsikko 6">
            <a:extLst>
              <a:ext uri="{FF2B5EF4-FFF2-40B4-BE49-F238E27FC236}">
                <a16:creationId xmlns:a16="http://schemas.microsoft.com/office/drawing/2014/main" id="{E721E437-5083-8A95-D04E-C7E93D177C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873" y="608363"/>
            <a:ext cx="3578884" cy="1658862"/>
          </a:xfrm>
          <a:prstGeom prst="rect">
            <a:avLst/>
          </a:prstGeom>
          <a:effectLst/>
        </p:spPr>
        <p:txBody>
          <a:bodyPr lIns="0" tIns="0" rIns="0" bIns="0">
            <a:normAutofit/>
          </a:bodyPr>
          <a:lstStyle>
            <a:lvl1pPr algn="l">
              <a:lnSpc>
                <a:spcPts val="342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6F512DB8-84C7-6E89-058F-80F05B776D1B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5870225" y="2259863"/>
            <a:ext cx="2834107" cy="2275276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8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07803150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 ja 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2A57C1B3-5E3B-F7E4-B60E-AE14DE137B6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-1"/>
            <a:ext cx="9144000" cy="4759725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2" name="Kuva 1" descr="Kuva, joka sisältää kohteen kynä, kasvi, taide&#10;&#10;Tekoälyn generoima sisältö voi olla virheellistä.">
            <a:extLst>
              <a:ext uri="{FF2B5EF4-FFF2-40B4-BE49-F238E27FC236}">
                <a16:creationId xmlns:a16="http://schemas.microsoft.com/office/drawing/2014/main" id="{C66389A0-FAFB-030D-A2BD-B41027CEA8E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37094" y="3188366"/>
            <a:ext cx="1337353" cy="1571365"/>
          </a:xfrm>
          <a:prstGeom prst="rect">
            <a:avLst/>
          </a:prstGeom>
        </p:spPr>
      </p:pic>
      <p:sp>
        <p:nvSpPr>
          <p:cNvPr id="8" name="Otsikko 6">
            <a:extLst>
              <a:ext uri="{FF2B5EF4-FFF2-40B4-BE49-F238E27FC236}">
                <a16:creationId xmlns:a16="http://schemas.microsoft.com/office/drawing/2014/main" id="{E8BA0872-25E7-E91D-04F0-FE8DEE1044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95456" y="571472"/>
            <a:ext cx="4953087" cy="1285491"/>
          </a:xfrm>
          <a:prstGeom prst="rect">
            <a:avLst/>
          </a:prstGeom>
          <a:ln w="60325">
            <a:noFill/>
          </a:ln>
          <a:effectLst/>
        </p:spPr>
        <p:txBody>
          <a:bodyPr>
            <a:normAutofit/>
          </a:bodyPr>
          <a:lstStyle>
            <a:lvl1pPr algn="ctr">
              <a:lnSpc>
                <a:spcPts val="3420"/>
              </a:lnSpc>
              <a:defRPr sz="3600">
                <a:ln w="15875" cap="rnd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143490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 - kolme laati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2" name="Pyöristetty suorakulmio 1">
            <a:extLst>
              <a:ext uri="{FF2B5EF4-FFF2-40B4-BE49-F238E27FC236}">
                <a16:creationId xmlns:a16="http://schemas.microsoft.com/office/drawing/2014/main" id="{5B59BF3D-0D97-0991-35C2-CB10B37FC95B}"/>
              </a:ext>
            </a:extLst>
          </p:cNvPr>
          <p:cNvSpPr/>
          <p:nvPr userDrawn="1"/>
        </p:nvSpPr>
        <p:spPr>
          <a:xfrm>
            <a:off x="641645" y="1465730"/>
            <a:ext cx="2433919" cy="3158924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/>
              <a:t>w</a:t>
            </a:r>
          </a:p>
        </p:txBody>
      </p:sp>
      <p:sp>
        <p:nvSpPr>
          <p:cNvPr id="4" name="Pyöristetty suorakulmio 3">
            <a:extLst>
              <a:ext uri="{FF2B5EF4-FFF2-40B4-BE49-F238E27FC236}">
                <a16:creationId xmlns:a16="http://schemas.microsoft.com/office/drawing/2014/main" id="{D99444CE-DF68-307A-3DA1-E6CA32B8032B}"/>
              </a:ext>
            </a:extLst>
          </p:cNvPr>
          <p:cNvSpPr/>
          <p:nvPr userDrawn="1"/>
        </p:nvSpPr>
        <p:spPr>
          <a:xfrm>
            <a:off x="3360159" y="1465730"/>
            <a:ext cx="2433919" cy="315892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5" name="Pyöristetty suorakulmio 4">
            <a:extLst>
              <a:ext uri="{FF2B5EF4-FFF2-40B4-BE49-F238E27FC236}">
                <a16:creationId xmlns:a16="http://schemas.microsoft.com/office/drawing/2014/main" id="{1366E73A-4195-E5F2-9F7D-50FB31956703}"/>
              </a:ext>
            </a:extLst>
          </p:cNvPr>
          <p:cNvSpPr/>
          <p:nvPr userDrawn="1"/>
        </p:nvSpPr>
        <p:spPr>
          <a:xfrm>
            <a:off x="6037733" y="1465730"/>
            <a:ext cx="2433919" cy="315892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rIns="0" bIns="0" rtlCol="0" anchor="ctr"/>
          <a:lstStyle/>
          <a:p>
            <a:pPr algn="ctr"/>
            <a:endParaRPr lang="fi-FI" sz="1800"/>
          </a:p>
        </p:txBody>
      </p:sp>
      <p:sp>
        <p:nvSpPr>
          <p:cNvPr id="6" name="Otsikko 6">
            <a:extLst>
              <a:ext uri="{FF2B5EF4-FFF2-40B4-BE49-F238E27FC236}">
                <a16:creationId xmlns:a16="http://schemas.microsoft.com/office/drawing/2014/main" id="{B03D8D26-7A0A-809D-D4C4-5F67E93C17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357" y="436959"/>
            <a:ext cx="7799295" cy="892244"/>
          </a:xfrm>
          <a:prstGeom prst="rect">
            <a:avLst/>
          </a:prstGeom>
          <a:noFill/>
          <a:effectLst/>
        </p:spPr>
        <p:txBody>
          <a:bodyPr lIns="0" tIns="0" rIns="0" bIns="0">
            <a:normAutofit/>
          </a:bodyPr>
          <a:lstStyle>
            <a:lvl1pPr algn="ctr">
              <a:lnSpc>
                <a:spcPts val="380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AE3E8070-5D4B-9EB5-079F-EFA8A3F4C3F4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7439" y="2571750"/>
            <a:ext cx="2327730" cy="1758203"/>
          </a:xfrm>
          <a:prstGeom prst="rect">
            <a:avLst/>
          </a:prstGeom>
        </p:spPr>
        <p:txBody>
          <a:bodyPr/>
          <a:lstStyle>
            <a:lvl1pPr marL="95250" indent="-95250">
              <a:tabLst/>
              <a:defRPr sz="1200">
                <a:solidFill>
                  <a:schemeClr val="tx1"/>
                </a:solidFill>
              </a:defRPr>
            </a:lvl1pPr>
            <a:lvl2pPr marL="400050" indent="-133350">
              <a:tabLst/>
              <a:defRPr sz="1200">
                <a:solidFill>
                  <a:schemeClr val="tx1"/>
                </a:solidFill>
              </a:defRPr>
            </a:lvl2pPr>
            <a:lvl3pPr marL="533400" indent="-133350">
              <a:tabLst/>
              <a:defRPr sz="1100">
                <a:solidFill>
                  <a:schemeClr val="tx1"/>
                </a:solidFill>
              </a:defRPr>
            </a:lvl3pPr>
            <a:lvl4pPr marL="628650" indent="-133350">
              <a:tabLst/>
              <a:defRPr sz="1000">
                <a:solidFill>
                  <a:schemeClr val="tx1"/>
                </a:solidFill>
              </a:defRPr>
            </a:lvl4pPr>
            <a:lvl5pPr marL="763588" indent="-134938">
              <a:tabLst/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1" name="Tekstin paikkamerkki 6">
            <a:extLst>
              <a:ext uri="{FF2B5EF4-FFF2-40B4-BE49-F238E27FC236}">
                <a16:creationId xmlns:a16="http://schemas.microsoft.com/office/drawing/2014/main" id="{DEC82098-E2FC-C49C-CABE-AF3CBD2A7807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11658" y="2571750"/>
            <a:ext cx="2327730" cy="1758203"/>
          </a:xfrm>
          <a:prstGeom prst="rect">
            <a:avLst/>
          </a:prstGeom>
        </p:spPr>
        <p:txBody>
          <a:bodyPr/>
          <a:lstStyle>
            <a:lvl1pPr marL="95250" indent="-95250">
              <a:tabLst/>
              <a:defRPr sz="1200">
                <a:solidFill>
                  <a:schemeClr val="tx1"/>
                </a:solidFill>
              </a:defRPr>
            </a:lvl1pPr>
            <a:lvl2pPr marL="400050" indent="-133350">
              <a:tabLst/>
              <a:defRPr sz="1200">
                <a:solidFill>
                  <a:schemeClr val="tx1"/>
                </a:solidFill>
              </a:defRPr>
            </a:lvl2pPr>
            <a:lvl3pPr marL="533400" indent="-133350">
              <a:tabLst/>
              <a:defRPr sz="1100">
                <a:solidFill>
                  <a:schemeClr val="tx1"/>
                </a:solidFill>
              </a:defRPr>
            </a:lvl3pPr>
            <a:lvl4pPr marL="628650" indent="-133350">
              <a:tabLst/>
              <a:defRPr sz="1000">
                <a:solidFill>
                  <a:schemeClr val="tx1"/>
                </a:solidFill>
              </a:defRPr>
            </a:lvl4pPr>
            <a:lvl5pPr marL="763588" indent="-134938">
              <a:tabLst/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3" name="Tekstin paikkamerkki 6">
            <a:extLst>
              <a:ext uri="{FF2B5EF4-FFF2-40B4-BE49-F238E27FC236}">
                <a16:creationId xmlns:a16="http://schemas.microsoft.com/office/drawing/2014/main" id="{AF95CC7C-4D93-3DC4-2719-CB9690ABFA4D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84932" y="2571750"/>
            <a:ext cx="2327730" cy="1758203"/>
          </a:xfrm>
          <a:prstGeom prst="rect">
            <a:avLst/>
          </a:prstGeom>
        </p:spPr>
        <p:txBody>
          <a:bodyPr/>
          <a:lstStyle>
            <a:lvl1pPr marL="95250" indent="-95250">
              <a:tabLst/>
              <a:defRPr sz="1200">
                <a:solidFill>
                  <a:schemeClr val="tx1"/>
                </a:solidFill>
              </a:defRPr>
            </a:lvl1pPr>
            <a:lvl2pPr marL="400050" indent="-133350">
              <a:tabLst/>
              <a:defRPr sz="1200">
                <a:solidFill>
                  <a:schemeClr val="tx1"/>
                </a:solidFill>
              </a:defRPr>
            </a:lvl2pPr>
            <a:lvl3pPr marL="533400" indent="-133350">
              <a:tabLst/>
              <a:defRPr sz="1100">
                <a:solidFill>
                  <a:schemeClr val="tx1"/>
                </a:solidFill>
              </a:defRPr>
            </a:lvl3pPr>
            <a:lvl4pPr marL="628650" indent="-133350">
              <a:tabLst/>
              <a:defRPr sz="1000">
                <a:solidFill>
                  <a:schemeClr val="tx1"/>
                </a:solidFill>
              </a:defRPr>
            </a:lvl4pPr>
            <a:lvl5pPr marL="763588" indent="-134938">
              <a:tabLst/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B7E511E2-3B23-ABC1-7571-623C697014E3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749394" y="1704680"/>
            <a:ext cx="2275775" cy="738664"/>
          </a:xfrm>
          <a:prstGeom prst="rect">
            <a:avLst/>
          </a:prstGeom>
          <a:effectLst/>
        </p:spPr>
        <p:txBody>
          <a:bodyPr wrap="square"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29C5796A-8C79-D135-D6F2-7FD16BA59837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3469467" y="1704680"/>
            <a:ext cx="2269921" cy="782999"/>
          </a:xfrm>
          <a:prstGeom prst="rect">
            <a:avLst/>
          </a:prstGeom>
          <a:effectLst/>
        </p:spPr>
        <p:txBody>
          <a:bodyPr wrap="square"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57DF486E-47C8-B3A8-976B-CA73FEBABB13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6129346" y="1704680"/>
            <a:ext cx="2283316" cy="782999"/>
          </a:xfrm>
          <a:prstGeom prst="rect">
            <a:avLst/>
          </a:prstGeom>
          <a:effectLst/>
        </p:spPr>
        <p:txBody>
          <a:bodyPr wrap="square"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5315340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stukuva ja teks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9635322-8503-4508-76EB-530043A66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7169" y="1792579"/>
            <a:ext cx="6614131" cy="375739"/>
          </a:xfrm>
          <a:prstGeom prst="rect">
            <a:avLst/>
          </a:prstGeom>
          <a:effectLst>
            <a:outerShdw blurRad="153765" dir="5400000" sx="32000" sy="32000" algn="ctr" rotWithShape="0">
              <a:srgbClr val="000000">
                <a:alpha val="93000"/>
              </a:srgbClr>
            </a:outerShdw>
          </a:effectLst>
        </p:spPr>
        <p:txBody>
          <a:bodyPr anchor="b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D4C2FEB8-0E0D-FB37-2E33-28963C772944}"/>
              </a:ext>
            </a:extLst>
          </p:cNvPr>
          <p:cNvSpPr/>
          <p:nvPr userDrawn="1"/>
        </p:nvSpPr>
        <p:spPr>
          <a:xfrm>
            <a:off x="0" y="-108065"/>
            <a:ext cx="9144000" cy="48712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15" name="Kuva 14" descr="Kuva, joka sisältää kohteen vihreä, taide&#10;&#10;Tekoälyn generoima sisältö voi olla virheellistä.">
            <a:extLst>
              <a:ext uri="{FF2B5EF4-FFF2-40B4-BE49-F238E27FC236}">
                <a16:creationId xmlns:a16="http://schemas.microsoft.com/office/drawing/2014/main" id="{CD8A9818-2FF1-96ED-B643-884837F49C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5701" y="4130617"/>
            <a:ext cx="1532491" cy="632576"/>
          </a:xfrm>
          <a:prstGeom prst="rect">
            <a:avLst/>
          </a:prstGeom>
        </p:spPr>
      </p:pic>
      <p:sp>
        <p:nvSpPr>
          <p:cNvPr id="5" name="Suorakulmio 4">
            <a:extLst>
              <a:ext uri="{FF2B5EF4-FFF2-40B4-BE49-F238E27FC236}">
                <a16:creationId xmlns:a16="http://schemas.microsoft.com/office/drawing/2014/main" id="{C768A1B6-6D96-8A05-2949-2ECAE36878E2}"/>
              </a:ext>
            </a:extLst>
          </p:cNvPr>
          <p:cNvSpPr/>
          <p:nvPr userDrawn="1"/>
        </p:nvSpPr>
        <p:spPr>
          <a:xfrm>
            <a:off x="5904237" y="-160246"/>
            <a:ext cx="3239763" cy="4923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C95DFC9E-73ED-3F6B-C4C0-9ECCCE556B42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43058" y="1469573"/>
            <a:ext cx="5096439" cy="2824239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07FEB9FF-6CB9-8AAB-46D4-D4581DE1B0EE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5904237" y="-160246"/>
            <a:ext cx="3239763" cy="492343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4" name="Otsikko 6">
            <a:extLst>
              <a:ext uri="{FF2B5EF4-FFF2-40B4-BE49-F238E27FC236}">
                <a16:creationId xmlns:a16="http://schemas.microsoft.com/office/drawing/2014/main" id="{D8885C23-D9D5-8BD5-CF85-CACB31081E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871" y="495204"/>
            <a:ext cx="5094132" cy="88055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338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978876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stykuva vasen +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Suorakulmio 9">
            <a:extLst>
              <a:ext uri="{FF2B5EF4-FFF2-40B4-BE49-F238E27FC236}">
                <a16:creationId xmlns:a16="http://schemas.microsoft.com/office/drawing/2014/main" id="{3DB81C9B-DDFD-A7B6-EA2C-F111DA5A6A77}"/>
              </a:ext>
            </a:extLst>
          </p:cNvPr>
          <p:cNvSpPr/>
          <p:nvPr userDrawn="1"/>
        </p:nvSpPr>
        <p:spPr>
          <a:xfrm>
            <a:off x="0" y="-108065"/>
            <a:ext cx="9144000" cy="48712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74DD7772-AC25-1BB1-72EE-DD0B7FC8123E}"/>
              </a:ext>
            </a:extLst>
          </p:cNvPr>
          <p:cNvSpPr/>
          <p:nvPr userDrawn="1"/>
        </p:nvSpPr>
        <p:spPr>
          <a:xfrm>
            <a:off x="1" y="-108066"/>
            <a:ext cx="3239763" cy="48712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E62D77C9-0646-6C38-AC42-0628EB841FBF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3498539" y="1469572"/>
            <a:ext cx="5268944" cy="3102428"/>
          </a:xfrm>
          <a:prstGeom prst="rect">
            <a:avLst/>
          </a:prstGeom>
          <a:effectLst/>
        </p:spPr>
        <p:txBody>
          <a:bodyPr lIns="0" tIns="0" rIns="0" bIns="0" anchor="t" anchorCtr="0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C8A6EEF0-225E-C4DF-4E1F-E3E174EE3C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" y="-108065"/>
            <a:ext cx="3239763" cy="4871258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2" name="Otsikko 6">
            <a:extLst>
              <a:ext uri="{FF2B5EF4-FFF2-40B4-BE49-F238E27FC236}">
                <a16:creationId xmlns:a16="http://schemas.microsoft.com/office/drawing/2014/main" id="{07DD6274-27EC-3A6A-12E8-5B7126112F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8539" y="463015"/>
            <a:ext cx="5094132" cy="88055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318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481972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LTAINEN - lopetu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2" name="Kuva 1" descr="Kuva, joka sisältää kohteen kynä, kasvi, taide&#10;&#10;Tekoälyn generoima sisältö voi olla virheellistä.">
            <a:extLst>
              <a:ext uri="{FF2B5EF4-FFF2-40B4-BE49-F238E27FC236}">
                <a16:creationId xmlns:a16="http://schemas.microsoft.com/office/drawing/2014/main" id="{63DA9E3D-BBA7-D828-9403-34F4F469306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37094" y="3188366"/>
            <a:ext cx="1337353" cy="1571365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8C034195-357F-52FE-4A53-8EC57CCC75C0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37236" y="2613106"/>
            <a:ext cx="7886701" cy="437873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Otsikko 6">
            <a:extLst>
              <a:ext uri="{FF2B5EF4-FFF2-40B4-BE49-F238E27FC236}">
                <a16:creationId xmlns:a16="http://schemas.microsoft.com/office/drawing/2014/main" id="{2C3F7C0E-0F9C-1F7A-B024-2BFE372763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238" y="1694792"/>
            <a:ext cx="7886700" cy="846914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ctr">
              <a:lnSpc>
                <a:spcPts val="298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6371890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INEN - aloitu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6" name="Kuva 5" descr="Kuva, joka sisältää kohteen clipart, lintu, siluetti&#10;&#10;Tekoälyn generoima sisältö voi olla virheellistä.">
            <a:extLst>
              <a:ext uri="{FF2B5EF4-FFF2-40B4-BE49-F238E27FC236}">
                <a16:creationId xmlns:a16="http://schemas.microsoft.com/office/drawing/2014/main" id="{FCB614BC-BEBA-4413-25C9-9C81DD978CBC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8968" y="4040692"/>
            <a:ext cx="1324921" cy="767441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1BB5133C-3C41-7EFD-BAE7-77468F0D4686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40543" y="3057737"/>
            <a:ext cx="7886700" cy="1292590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Otsikko 6">
            <a:extLst>
              <a:ext uri="{FF2B5EF4-FFF2-40B4-BE49-F238E27FC236}">
                <a16:creationId xmlns:a16="http://schemas.microsoft.com/office/drawing/2014/main" id="{1500B1ED-09B9-68F0-2141-CC03BD52EB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543" y="1995944"/>
            <a:ext cx="7886700" cy="993775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ctr">
              <a:lnSpc>
                <a:spcPts val="388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27899020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INEN - kuva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13C1CB2D-146E-019C-74AE-6DED2CCF24A0}"/>
              </a:ext>
            </a:extLst>
          </p:cNvPr>
          <p:cNvSpPr/>
          <p:nvPr userDrawn="1"/>
        </p:nvSpPr>
        <p:spPr>
          <a:xfrm>
            <a:off x="0" y="-1"/>
            <a:ext cx="9144000" cy="4813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3ECE80AE-B98E-555C-C110-6D91FDC864A3}"/>
              </a:ext>
            </a:extLst>
          </p:cNvPr>
          <p:cNvSpPr/>
          <p:nvPr userDrawn="1"/>
        </p:nvSpPr>
        <p:spPr>
          <a:xfrm>
            <a:off x="3141306" y="-1"/>
            <a:ext cx="7256346" cy="4754054"/>
          </a:xfrm>
          <a:custGeom>
            <a:avLst/>
            <a:gdLst>
              <a:gd name="connsiteX0" fmla="*/ 0 w 7256346"/>
              <a:gd name="connsiteY0" fmla="*/ 0 h 4754054"/>
              <a:gd name="connsiteX1" fmla="*/ 6002694 w 7256346"/>
              <a:gd name="connsiteY1" fmla="*/ 0 h 4754054"/>
              <a:gd name="connsiteX2" fmla="*/ 6002694 w 7256346"/>
              <a:gd name="connsiteY2" fmla="*/ 4754051 h 4754054"/>
              <a:gd name="connsiteX3" fmla="*/ 7256346 w 7256346"/>
              <a:gd name="connsiteY3" fmla="*/ 4754051 h 4754054"/>
              <a:gd name="connsiteX4" fmla="*/ 7256346 w 7256346"/>
              <a:gd name="connsiteY4" fmla="*/ 4754053 h 4754054"/>
              <a:gd name="connsiteX5" fmla="*/ 2832642 w 7256346"/>
              <a:gd name="connsiteY5" fmla="*/ 4754053 h 4754054"/>
              <a:gd name="connsiteX6" fmla="*/ 2832642 w 7256346"/>
              <a:gd name="connsiteY6" fmla="*/ 4753832 h 4754054"/>
              <a:gd name="connsiteX7" fmla="*/ 2828065 w 7256346"/>
              <a:gd name="connsiteY7" fmla="*/ 4754054 h 4754054"/>
              <a:gd name="connsiteX8" fmla="*/ 14602 w 7256346"/>
              <a:gd name="connsiteY8" fmla="*/ 2143701 h 4754054"/>
              <a:gd name="connsiteX9" fmla="*/ 4145 w 7256346"/>
              <a:gd name="connsiteY9" fmla="*/ 1930806 h 4754054"/>
              <a:gd name="connsiteX10" fmla="*/ 0 w 7256346"/>
              <a:gd name="connsiteY10" fmla="*/ 1930806 h 4754054"/>
              <a:gd name="connsiteX11" fmla="*/ 0 w 7256346"/>
              <a:gd name="connsiteY11" fmla="*/ 1846412 h 4754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56346" h="4754054">
                <a:moveTo>
                  <a:pt x="0" y="0"/>
                </a:moveTo>
                <a:lnTo>
                  <a:pt x="6002694" y="0"/>
                </a:lnTo>
                <a:lnTo>
                  <a:pt x="6002694" y="4754051"/>
                </a:lnTo>
                <a:lnTo>
                  <a:pt x="7256346" y="4754051"/>
                </a:lnTo>
                <a:lnTo>
                  <a:pt x="7256346" y="4754053"/>
                </a:lnTo>
                <a:lnTo>
                  <a:pt x="2832642" y="4754053"/>
                </a:lnTo>
                <a:lnTo>
                  <a:pt x="2832642" y="4753832"/>
                </a:lnTo>
                <a:lnTo>
                  <a:pt x="2828065" y="4754054"/>
                </a:lnTo>
                <a:cubicBezTo>
                  <a:pt x="1363786" y="4754054"/>
                  <a:pt x="159427" y="3609898"/>
                  <a:pt x="14602" y="2143701"/>
                </a:cubicBezTo>
                <a:lnTo>
                  <a:pt x="4145" y="1930806"/>
                </a:lnTo>
                <a:lnTo>
                  <a:pt x="0" y="1930806"/>
                </a:lnTo>
                <a:lnTo>
                  <a:pt x="0" y="1846412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  <p:pic>
        <p:nvPicPr>
          <p:cNvPr id="2" name="Picture 3" descr="MTK_logo.png">
            <a:extLst>
              <a:ext uri="{FF2B5EF4-FFF2-40B4-BE49-F238E27FC236}">
                <a16:creationId xmlns:a16="http://schemas.microsoft.com/office/drawing/2014/main" id="{8971C409-1DDE-B5B0-FE2A-F8634DE8DE1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40" y="549162"/>
            <a:ext cx="557173" cy="421834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0F72835-BEEC-4A21-F610-B0791ECACA2D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295813" y="2877483"/>
            <a:ext cx="3140119" cy="171686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3" name="Otsikko 6">
            <a:extLst>
              <a:ext uri="{FF2B5EF4-FFF2-40B4-BE49-F238E27FC236}">
                <a16:creationId xmlns:a16="http://schemas.microsoft.com/office/drawing/2014/main" id="{EF8FD67F-3A64-052B-9035-51BC1C6011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39" y="1573880"/>
            <a:ext cx="2750804" cy="1210884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288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36077944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INEN - kuva ja teks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82A828B8-A4E5-6124-23BA-B7E3FAA0C7D0}"/>
              </a:ext>
            </a:extLst>
          </p:cNvPr>
          <p:cNvSpPr/>
          <p:nvPr userDrawn="1"/>
        </p:nvSpPr>
        <p:spPr>
          <a:xfrm>
            <a:off x="0" y="-1"/>
            <a:ext cx="9144000" cy="4813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uolivapaa piirto 6">
            <a:extLst>
              <a:ext uri="{FF2B5EF4-FFF2-40B4-BE49-F238E27FC236}">
                <a16:creationId xmlns:a16="http://schemas.microsoft.com/office/drawing/2014/main" id="{B97A525E-65BA-85EE-5049-B969AB99CCC8}"/>
              </a:ext>
            </a:extLst>
          </p:cNvPr>
          <p:cNvSpPr/>
          <p:nvPr userDrawn="1"/>
        </p:nvSpPr>
        <p:spPr>
          <a:xfrm>
            <a:off x="3141306" y="-1"/>
            <a:ext cx="7256346" cy="4754054"/>
          </a:xfrm>
          <a:custGeom>
            <a:avLst/>
            <a:gdLst>
              <a:gd name="connsiteX0" fmla="*/ 0 w 7256346"/>
              <a:gd name="connsiteY0" fmla="*/ 0 h 4754054"/>
              <a:gd name="connsiteX1" fmla="*/ 6002694 w 7256346"/>
              <a:gd name="connsiteY1" fmla="*/ 0 h 4754054"/>
              <a:gd name="connsiteX2" fmla="*/ 6002694 w 7256346"/>
              <a:gd name="connsiteY2" fmla="*/ 4754051 h 4754054"/>
              <a:gd name="connsiteX3" fmla="*/ 7256346 w 7256346"/>
              <a:gd name="connsiteY3" fmla="*/ 4754051 h 4754054"/>
              <a:gd name="connsiteX4" fmla="*/ 7256346 w 7256346"/>
              <a:gd name="connsiteY4" fmla="*/ 4754053 h 4754054"/>
              <a:gd name="connsiteX5" fmla="*/ 2832642 w 7256346"/>
              <a:gd name="connsiteY5" fmla="*/ 4754053 h 4754054"/>
              <a:gd name="connsiteX6" fmla="*/ 2832642 w 7256346"/>
              <a:gd name="connsiteY6" fmla="*/ 4753832 h 4754054"/>
              <a:gd name="connsiteX7" fmla="*/ 2828065 w 7256346"/>
              <a:gd name="connsiteY7" fmla="*/ 4754054 h 4754054"/>
              <a:gd name="connsiteX8" fmla="*/ 14602 w 7256346"/>
              <a:gd name="connsiteY8" fmla="*/ 2143701 h 4754054"/>
              <a:gd name="connsiteX9" fmla="*/ 4145 w 7256346"/>
              <a:gd name="connsiteY9" fmla="*/ 1930806 h 4754054"/>
              <a:gd name="connsiteX10" fmla="*/ 0 w 7256346"/>
              <a:gd name="connsiteY10" fmla="*/ 1930806 h 4754054"/>
              <a:gd name="connsiteX11" fmla="*/ 0 w 7256346"/>
              <a:gd name="connsiteY11" fmla="*/ 1846412 h 4754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56346" h="4754054">
                <a:moveTo>
                  <a:pt x="0" y="0"/>
                </a:moveTo>
                <a:lnTo>
                  <a:pt x="6002694" y="0"/>
                </a:lnTo>
                <a:lnTo>
                  <a:pt x="6002694" y="4754051"/>
                </a:lnTo>
                <a:lnTo>
                  <a:pt x="7256346" y="4754051"/>
                </a:lnTo>
                <a:lnTo>
                  <a:pt x="7256346" y="4754053"/>
                </a:lnTo>
                <a:lnTo>
                  <a:pt x="2832642" y="4754053"/>
                </a:lnTo>
                <a:lnTo>
                  <a:pt x="2832642" y="4753832"/>
                </a:lnTo>
                <a:lnTo>
                  <a:pt x="2828065" y="4754054"/>
                </a:lnTo>
                <a:cubicBezTo>
                  <a:pt x="1363786" y="4754054"/>
                  <a:pt x="159427" y="3609898"/>
                  <a:pt x="14602" y="2143701"/>
                </a:cubicBezTo>
                <a:lnTo>
                  <a:pt x="4145" y="1930806"/>
                </a:lnTo>
                <a:lnTo>
                  <a:pt x="0" y="1930806"/>
                </a:lnTo>
                <a:lnTo>
                  <a:pt x="0" y="1846412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  <p:pic>
        <p:nvPicPr>
          <p:cNvPr id="2" name="Picture 3" descr="MTK_logo.png">
            <a:extLst>
              <a:ext uri="{FF2B5EF4-FFF2-40B4-BE49-F238E27FC236}">
                <a16:creationId xmlns:a16="http://schemas.microsoft.com/office/drawing/2014/main" id="{1CF61816-8D1B-9442-C1E3-74F2BC76CF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40" y="549162"/>
            <a:ext cx="557173" cy="421834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434F0F1-A052-C2AC-1F71-240453EE7DC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295813" y="2877483"/>
            <a:ext cx="3140119" cy="171686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3" name="Otsikko 6">
            <a:extLst>
              <a:ext uri="{FF2B5EF4-FFF2-40B4-BE49-F238E27FC236}">
                <a16:creationId xmlns:a16="http://schemas.microsoft.com/office/drawing/2014/main" id="{04C09DFF-C76F-974F-A8E9-000B429F38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39" y="1573880"/>
            <a:ext cx="2750804" cy="1210884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288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2865806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INEN - kuva ja tekst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B4FB8629-5352-F416-C017-D4E7ACE50B4E}"/>
              </a:ext>
            </a:extLst>
          </p:cNvPr>
          <p:cNvSpPr/>
          <p:nvPr userDrawn="1"/>
        </p:nvSpPr>
        <p:spPr>
          <a:xfrm>
            <a:off x="0" y="-1"/>
            <a:ext cx="9144000" cy="4813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uolivapaa piirto 6">
            <a:extLst>
              <a:ext uri="{FF2B5EF4-FFF2-40B4-BE49-F238E27FC236}">
                <a16:creationId xmlns:a16="http://schemas.microsoft.com/office/drawing/2014/main" id="{108E24F3-B8A4-B99B-1399-7479450E1F4B}"/>
              </a:ext>
            </a:extLst>
          </p:cNvPr>
          <p:cNvSpPr/>
          <p:nvPr userDrawn="1"/>
        </p:nvSpPr>
        <p:spPr>
          <a:xfrm>
            <a:off x="3141306" y="-1"/>
            <a:ext cx="7256346" cy="4754054"/>
          </a:xfrm>
          <a:custGeom>
            <a:avLst/>
            <a:gdLst>
              <a:gd name="connsiteX0" fmla="*/ 0 w 7256346"/>
              <a:gd name="connsiteY0" fmla="*/ 0 h 4754054"/>
              <a:gd name="connsiteX1" fmla="*/ 6002694 w 7256346"/>
              <a:gd name="connsiteY1" fmla="*/ 0 h 4754054"/>
              <a:gd name="connsiteX2" fmla="*/ 6002694 w 7256346"/>
              <a:gd name="connsiteY2" fmla="*/ 4754051 h 4754054"/>
              <a:gd name="connsiteX3" fmla="*/ 7256346 w 7256346"/>
              <a:gd name="connsiteY3" fmla="*/ 4754051 h 4754054"/>
              <a:gd name="connsiteX4" fmla="*/ 7256346 w 7256346"/>
              <a:gd name="connsiteY4" fmla="*/ 4754053 h 4754054"/>
              <a:gd name="connsiteX5" fmla="*/ 2832642 w 7256346"/>
              <a:gd name="connsiteY5" fmla="*/ 4754053 h 4754054"/>
              <a:gd name="connsiteX6" fmla="*/ 2832642 w 7256346"/>
              <a:gd name="connsiteY6" fmla="*/ 4753832 h 4754054"/>
              <a:gd name="connsiteX7" fmla="*/ 2828065 w 7256346"/>
              <a:gd name="connsiteY7" fmla="*/ 4754054 h 4754054"/>
              <a:gd name="connsiteX8" fmla="*/ 14602 w 7256346"/>
              <a:gd name="connsiteY8" fmla="*/ 2143701 h 4754054"/>
              <a:gd name="connsiteX9" fmla="*/ 4145 w 7256346"/>
              <a:gd name="connsiteY9" fmla="*/ 1930806 h 4754054"/>
              <a:gd name="connsiteX10" fmla="*/ 0 w 7256346"/>
              <a:gd name="connsiteY10" fmla="*/ 1930806 h 4754054"/>
              <a:gd name="connsiteX11" fmla="*/ 0 w 7256346"/>
              <a:gd name="connsiteY11" fmla="*/ 1846412 h 4754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56346" h="4754054">
                <a:moveTo>
                  <a:pt x="0" y="0"/>
                </a:moveTo>
                <a:lnTo>
                  <a:pt x="6002694" y="0"/>
                </a:lnTo>
                <a:lnTo>
                  <a:pt x="6002694" y="4754051"/>
                </a:lnTo>
                <a:lnTo>
                  <a:pt x="7256346" y="4754051"/>
                </a:lnTo>
                <a:lnTo>
                  <a:pt x="7256346" y="4754053"/>
                </a:lnTo>
                <a:lnTo>
                  <a:pt x="2832642" y="4754053"/>
                </a:lnTo>
                <a:lnTo>
                  <a:pt x="2832642" y="4753832"/>
                </a:lnTo>
                <a:lnTo>
                  <a:pt x="2828065" y="4754054"/>
                </a:lnTo>
                <a:cubicBezTo>
                  <a:pt x="1363786" y="4754054"/>
                  <a:pt x="159427" y="3609898"/>
                  <a:pt x="14602" y="2143701"/>
                </a:cubicBezTo>
                <a:lnTo>
                  <a:pt x="4145" y="1930806"/>
                </a:lnTo>
                <a:lnTo>
                  <a:pt x="0" y="1930806"/>
                </a:lnTo>
                <a:lnTo>
                  <a:pt x="0" y="1846412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  <p:pic>
        <p:nvPicPr>
          <p:cNvPr id="2" name="Picture 3" descr="MTK_logo.png">
            <a:extLst>
              <a:ext uri="{FF2B5EF4-FFF2-40B4-BE49-F238E27FC236}">
                <a16:creationId xmlns:a16="http://schemas.microsoft.com/office/drawing/2014/main" id="{6F4E4993-2670-0896-6E1E-633D0597C3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40" y="549162"/>
            <a:ext cx="557173" cy="421834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C3EDD555-B905-5E64-6E77-36F27F3C953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295813" y="2877483"/>
            <a:ext cx="3140119" cy="171686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3" name="Otsikko 6">
            <a:extLst>
              <a:ext uri="{FF2B5EF4-FFF2-40B4-BE49-F238E27FC236}">
                <a16:creationId xmlns:a16="http://schemas.microsoft.com/office/drawing/2014/main" id="{477FEAA3-DB64-3009-A6DC-47BA082B7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39" y="1573880"/>
            <a:ext cx="2750804" cy="1210884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288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12187946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iNEN - teksti ja kaari oik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9DE7D9ED-4462-00F2-699E-701B7D67D8D2}"/>
              </a:ext>
            </a:extLst>
          </p:cNvPr>
          <p:cNvSpPr/>
          <p:nvPr userDrawn="1"/>
        </p:nvSpPr>
        <p:spPr>
          <a:xfrm>
            <a:off x="1" y="0"/>
            <a:ext cx="9144000" cy="4808133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uolivapaa piirto 6">
            <a:extLst>
              <a:ext uri="{FF2B5EF4-FFF2-40B4-BE49-F238E27FC236}">
                <a16:creationId xmlns:a16="http://schemas.microsoft.com/office/drawing/2014/main" id="{354C83E8-6378-D44F-EE4C-CAF3A58DF325}"/>
              </a:ext>
            </a:extLst>
          </p:cNvPr>
          <p:cNvSpPr/>
          <p:nvPr userDrawn="1"/>
        </p:nvSpPr>
        <p:spPr>
          <a:xfrm>
            <a:off x="7651773" y="0"/>
            <a:ext cx="1492227" cy="4746569"/>
          </a:xfrm>
          <a:custGeom>
            <a:avLst/>
            <a:gdLst>
              <a:gd name="connsiteX0" fmla="*/ 155522 w 1445964"/>
              <a:gd name="connsiteY0" fmla="*/ 0 h 4773953"/>
              <a:gd name="connsiteX1" fmla="*/ 1445964 w 1445964"/>
              <a:gd name="connsiteY1" fmla="*/ 0 h 4773953"/>
              <a:gd name="connsiteX2" fmla="*/ 1445964 w 1445964"/>
              <a:gd name="connsiteY2" fmla="*/ 4773953 h 4773953"/>
              <a:gd name="connsiteX3" fmla="*/ 0 w 1445964"/>
              <a:gd name="connsiteY3" fmla="*/ 4773953 h 4773953"/>
              <a:gd name="connsiteX4" fmla="*/ 341 w 1445964"/>
              <a:gd name="connsiteY4" fmla="*/ 4773455 h 4773953"/>
              <a:gd name="connsiteX5" fmla="*/ 681193 w 1445964"/>
              <a:gd name="connsiteY5" fmla="*/ 2248594 h 4773953"/>
              <a:gd name="connsiteX6" fmla="*/ 171983 w 1445964"/>
              <a:gd name="connsiteY6" fmla="*/ 29305 h 4773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5964" h="4773953">
                <a:moveTo>
                  <a:pt x="155522" y="0"/>
                </a:moveTo>
                <a:lnTo>
                  <a:pt x="1445964" y="0"/>
                </a:lnTo>
                <a:lnTo>
                  <a:pt x="1445964" y="4773953"/>
                </a:lnTo>
                <a:lnTo>
                  <a:pt x="0" y="4773953"/>
                </a:lnTo>
                <a:lnTo>
                  <a:pt x="341" y="4773455"/>
                </a:lnTo>
                <a:cubicBezTo>
                  <a:pt x="425684" y="4087321"/>
                  <a:pt x="681193" y="3207681"/>
                  <a:pt x="681193" y="2248594"/>
                </a:cubicBezTo>
                <a:cubicBezTo>
                  <a:pt x="681193" y="1426519"/>
                  <a:pt x="493472" y="662814"/>
                  <a:pt x="171983" y="29305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2" name="Kuva 1" descr="Kuva, joka sisältää kohteen clipart, lintu, siluetti&#10;&#10;Tekoälyn generoima sisältö voi olla virheellistä.">
            <a:extLst>
              <a:ext uri="{FF2B5EF4-FFF2-40B4-BE49-F238E27FC236}">
                <a16:creationId xmlns:a16="http://schemas.microsoft.com/office/drawing/2014/main" id="{375B03B5-4957-EAAE-6699-34CDFEF05FC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8968" y="4040692"/>
            <a:ext cx="1324921" cy="767441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BACE4FFA-5EEF-C150-32F3-25F0311E549F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43056" y="1469573"/>
            <a:ext cx="6949237" cy="2824239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Otsikko 6">
            <a:extLst>
              <a:ext uri="{FF2B5EF4-FFF2-40B4-BE49-F238E27FC236}">
                <a16:creationId xmlns:a16="http://schemas.microsoft.com/office/drawing/2014/main" id="{8C2BAE95-D431-C1AA-C38A-E6ECFC6064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056" y="495204"/>
            <a:ext cx="6949237" cy="88055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328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35111274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INEN - teksti ja kaari va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C7887430-F9E4-84AC-C4AD-BA99EA2DE5A9}"/>
              </a:ext>
            </a:extLst>
          </p:cNvPr>
          <p:cNvSpPr/>
          <p:nvPr userDrawn="1"/>
        </p:nvSpPr>
        <p:spPr>
          <a:xfrm>
            <a:off x="0" y="0"/>
            <a:ext cx="9144000" cy="48213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E710B9E6-34A3-1032-7CF8-1AA26E7A891C}"/>
              </a:ext>
            </a:extLst>
          </p:cNvPr>
          <p:cNvSpPr/>
          <p:nvPr userDrawn="1"/>
        </p:nvSpPr>
        <p:spPr>
          <a:xfrm rot="10800000">
            <a:off x="0" y="0"/>
            <a:ext cx="1492227" cy="4746569"/>
          </a:xfrm>
          <a:custGeom>
            <a:avLst/>
            <a:gdLst>
              <a:gd name="connsiteX0" fmla="*/ 155522 w 1445964"/>
              <a:gd name="connsiteY0" fmla="*/ 0 h 4773953"/>
              <a:gd name="connsiteX1" fmla="*/ 1445964 w 1445964"/>
              <a:gd name="connsiteY1" fmla="*/ 0 h 4773953"/>
              <a:gd name="connsiteX2" fmla="*/ 1445964 w 1445964"/>
              <a:gd name="connsiteY2" fmla="*/ 4773953 h 4773953"/>
              <a:gd name="connsiteX3" fmla="*/ 0 w 1445964"/>
              <a:gd name="connsiteY3" fmla="*/ 4773953 h 4773953"/>
              <a:gd name="connsiteX4" fmla="*/ 341 w 1445964"/>
              <a:gd name="connsiteY4" fmla="*/ 4773455 h 4773953"/>
              <a:gd name="connsiteX5" fmla="*/ 681193 w 1445964"/>
              <a:gd name="connsiteY5" fmla="*/ 2248594 h 4773953"/>
              <a:gd name="connsiteX6" fmla="*/ 171983 w 1445964"/>
              <a:gd name="connsiteY6" fmla="*/ 29305 h 4773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5964" h="4773953">
                <a:moveTo>
                  <a:pt x="155522" y="0"/>
                </a:moveTo>
                <a:lnTo>
                  <a:pt x="1445964" y="0"/>
                </a:lnTo>
                <a:lnTo>
                  <a:pt x="1445964" y="4773953"/>
                </a:lnTo>
                <a:lnTo>
                  <a:pt x="0" y="4773953"/>
                </a:lnTo>
                <a:lnTo>
                  <a:pt x="341" y="4773455"/>
                </a:lnTo>
                <a:cubicBezTo>
                  <a:pt x="425684" y="4087321"/>
                  <a:pt x="681193" y="3207681"/>
                  <a:pt x="681193" y="2248594"/>
                </a:cubicBezTo>
                <a:cubicBezTo>
                  <a:pt x="681193" y="1426519"/>
                  <a:pt x="493472" y="662814"/>
                  <a:pt x="171983" y="29305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11C595CF-E5B4-1D7F-49BC-EFC1323E5D5F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280364" y="1732814"/>
            <a:ext cx="6949237" cy="2824239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Otsikko 6">
            <a:extLst>
              <a:ext uri="{FF2B5EF4-FFF2-40B4-BE49-F238E27FC236}">
                <a16:creationId xmlns:a16="http://schemas.microsoft.com/office/drawing/2014/main" id="{F71E6C90-BBEB-6AB6-F968-B3EC33B050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364" y="758440"/>
            <a:ext cx="6949237" cy="88055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328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15047192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INEN - kaksi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orakulmio 4">
            <a:extLst>
              <a:ext uri="{FF2B5EF4-FFF2-40B4-BE49-F238E27FC236}">
                <a16:creationId xmlns:a16="http://schemas.microsoft.com/office/drawing/2014/main" id="{8F6F15C8-2807-6681-138F-89899F6EBB89}"/>
              </a:ext>
            </a:extLst>
          </p:cNvPr>
          <p:cNvSpPr/>
          <p:nvPr userDrawn="1"/>
        </p:nvSpPr>
        <p:spPr>
          <a:xfrm>
            <a:off x="0" y="0"/>
            <a:ext cx="9144000" cy="48213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uolivapaa piirto 6">
            <a:extLst>
              <a:ext uri="{FF2B5EF4-FFF2-40B4-BE49-F238E27FC236}">
                <a16:creationId xmlns:a16="http://schemas.microsoft.com/office/drawing/2014/main" id="{AE78A1BF-69DE-D27A-8EB8-9DDF2FDADE9E}"/>
              </a:ext>
            </a:extLst>
          </p:cNvPr>
          <p:cNvSpPr/>
          <p:nvPr userDrawn="1"/>
        </p:nvSpPr>
        <p:spPr>
          <a:xfrm rot="10800000">
            <a:off x="0" y="0"/>
            <a:ext cx="1492227" cy="4746569"/>
          </a:xfrm>
          <a:custGeom>
            <a:avLst/>
            <a:gdLst>
              <a:gd name="connsiteX0" fmla="*/ 155522 w 1445964"/>
              <a:gd name="connsiteY0" fmla="*/ 0 h 4773953"/>
              <a:gd name="connsiteX1" fmla="*/ 1445964 w 1445964"/>
              <a:gd name="connsiteY1" fmla="*/ 0 h 4773953"/>
              <a:gd name="connsiteX2" fmla="*/ 1445964 w 1445964"/>
              <a:gd name="connsiteY2" fmla="*/ 4773953 h 4773953"/>
              <a:gd name="connsiteX3" fmla="*/ 0 w 1445964"/>
              <a:gd name="connsiteY3" fmla="*/ 4773953 h 4773953"/>
              <a:gd name="connsiteX4" fmla="*/ 341 w 1445964"/>
              <a:gd name="connsiteY4" fmla="*/ 4773455 h 4773953"/>
              <a:gd name="connsiteX5" fmla="*/ 681193 w 1445964"/>
              <a:gd name="connsiteY5" fmla="*/ 2248594 h 4773953"/>
              <a:gd name="connsiteX6" fmla="*/ 171983 w 1445964"/>
              <a:gd name="connsiteY6" fmla="*/ 29305 h 4773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5964" h="4773953">
                <a:moveTo>
                  <a:pt x="155522" y="0"/>
                </a:moveTo>
                <a:lnTo>
                  <a:pt x="1445964" y="0"/>
                </a:lnTo>
                <a:lnTo>
                  <a:pt x="1445964" y="4773953"/>
                </a:lnTo>
                <a:lnTo>
                  <a:pt x="0" y="4773953"/>
                </a:lnTo>
                <a:lnTo>
                  <a:pt x="341" y="4773455"/>
                </a:lnTo>
                <a:cubicBezTo>
                  <a:pt x="425684" y="4087321"/>
                  <a:pt x="681193" y="3207681"/>
                  <a:pt x="681193" y="2248594"/>
                </a:cubicBezTo>
                <a:cubicBezTo>
                  <a:pt x="681193" y="1426519"/>
                  <a:pt x="493472" y="662814"/>
                  <a:pt x="171983" y="29305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07B0CDCE-C441-F919-32EC-A5153A9C0A4D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266513" y="2073715"/>
            <a:ext cx="3139232" cy="2192482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0C7D6189-6E1F-944E-759E-D503921A37D4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1266513" y="810344"/>
            <a:ext cx="3139231" cy="1065753"/>
          </a:xfrm>
          <a:prstGeom prst="rect">
            <a:avLst/>
          </a:prstGeom>
          <a:effectLst/>
        </p:spPr>
        <p:txBody>
          <a:bodyPr wrap="square" lIns="0" tIns="0" rIns="0" bIns="0"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D5E4D335-6CE2-C8BC-090E-BCB88A367C35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5043529" y="830601"/>
            <a:ext cx="3310473" cy="1065754"/>
          </a:xfrm>
          <a:prstGeom prst="rect">
            <a:avLst/>
          </a:prstGeom>
          <a:effectLst/>
        </p:spPr>
        <p:txBody>
          <a:bodyPr wrap="square" lIns="0" tIns="0" rIns="0" bIns="0"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0B74D7A4-3E0D-3675-19A7-52887CF7772D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5043529" y="2073715"/>
            <a:ext cx="3347050" cy="2192482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cxnSp>
        <p:nvCxnSpPr>
          <p:cNvPr id="14" name="Suora yhdysviiva 13">
            <a:extLst>
              <a:ext uri="{FF2B5EF4-FFF2-40B4-BE49-F238E27FC236}">
                <a16:creationId xmlns:a16="http://schemas.microsoft.com/office/drawing/2014/main" id="{9534E5C1-9B5F-5ED5-E188-D9152EB1E564}"/>
              </a:ext>
            </a:extLst>
          </p:cNvPr>
          <p:cNvCxnSpPr/>
          <p:nvPr userDrawn="1"/>
        </p:nvCxnSpPr>
        <p:spPr>
          <a:xfrm>
            <a:off x="4759036" y="810343"/>
            <a:ext cx="0" cy="3455854"/>
          </a:xfrm>
          <a:prstGeom prst="line">
            <a:avLst/>
          </a:prstGeom>
          <a:ln w="15875">
            <a:solidFill>
              <a:srgbClr val="00A7D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9703275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INEN - pelkkä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D4C2FEB8-0E0D-FB37-2E33-28963C772944}"/>
              </a:ext>
            </a:extLst>
          </p:cNvPr>
          <p:cNvSpPr/>
          <p:nvPr userDrawn="1"/>
        </p:nvSpPr>
        <p:spPr>
          <a:xfrm>
            <a:off x="0" y="-118455"/>
            <a:ext cx="9144000" cy="48712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1AA33ED-057A-A0B4-4AE4-83A4BE6060C2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43056" y="1469573"/>
            <a:ext cx="7939835" cy="2824239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Otsikko 6">
            <a:extLst>
              <a:ext uri="{FF2B5EF4-FFF2-40B4-BE49-F238E27FC236}">
                <a16:creationId xmlns:a16="http://schemas.microsoft.com/office/drawing/2014/main" id="{C780C8A4-11D2-20C4-8FA3-BA109E8423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056" y="495204"/>
            <a:ext cx="7939835" cy="88055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308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4951108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INEN - teksti ja iso väri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52BC09D2-88C2-07F7-A2AA-F971A47BAF05}"/>
              </a:ext>
            </a:extLst>
          </p:cNvPr>
          <p:cNvSpPr/>
          <p:nvPr userDrawn="1"/>
        </p:nvSpPr>
        <p:spPr>
          <a:xfrm>
            <a:off x="-1" y="0"/>
            <a:ext cx="5137266" cy="47715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Puolivapaa piirto 4">
            <a:extLst>
              <a:ext uri="{FF2B5EF4-FFF2-40B4-BE49-F238E27FC236}">
                <a16:creationId xmlns:a16="http://schemas.microsoft.com/office/drawing/2014/main" id="{78FF910A-CC1C-92B0-64D5-C89165CC29E4}"/>
              </a:ext>
            </a:extLst>
          </p:cNvPr>
          <p:cNvSpPr/>
          <p:nvPr userDrawn="1"/>
        </p:nvSpPr>
        <p:spPr>
          <a:xfrm>
            <a:off x="4112757" y="0"/>
            <a:ext cx="5031244" cy="4771507"/>
          </a:xfrm>
          <a:custGeom>
            <a:avLst/>
            <a:gdLst>
              <a:gd name="connsiteX0" fmla="*/ 160498 w 4966947"/>
              <a:gd name="connsiteY0" fmla="*/ 0 h 4746569"/>
              <a:gd name="connsiteX1" fmla="*/ 1159718 w 4966947"/>
              <a:gd name="connsiteY1" fmla="*/ 0 h 4746569"/>
              <a:gd name="connsiteX2" fmla="*/ 1492227 w 4966947"/>
              <a:gd name="connsiteY2" fmla="*/ 0 h 4746569"/>
              <a:gd name="connsiteX3" fmla="*/ 4966947 w 4966947"/>
              <a:gd name="connsiteY3" fmla="*/ 0 h 4746569"/>
              <a:gd name="connsiteX4" fmla="*/ 4966947 w 4966947"/>
              <a:gd name="connsiteY4" fmla="*/ 4746567 h 4746569"/>
              <a:gd name="connsiteX5" fmla="*/ 1492227 w 4966947"/>
              <a:gd name="connsiteY5" fmla="*/ 4746567 h 4746569"/>
              <a:gd name="connsiteX6" fmla="*/ 1492227 w 4966947"/>
              <a:gd name="connsiteY6" fmla="*/ 4746569 h 4746569"/>
              <a:gd name="connsiteX7" fmla="*/ 0 w 4966947"/>
              <a:gd name="connsiteY7" fmla="*/ 4746569 h 4746569"/>
              <a:gd name="connsiteX8" fmla="*/ 352 w 4966947"/>
              <a:gd name="connsiteY8" fmla="*/ 4746074 h 4746569"/>
              <a:gd name="connsiteX9" fmla="*/ 702987 w 4966947"/>
              <a:gd name="connsiteY9" fmla="*/ 2235696 h 4746569"/>
              <a:gd name="connsiteX10" fmla="*/ 177485 w 4966947"/>
              <a:gd name="connsiteY10" fmla="*/ 29137 h 4746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966947" h="4746569">
                <a:moveTo>
                  <a:pt x="160498" y="0"/>
                </a:moveTo>
                <a:lnTo>
                  <a:pt x="1159718" y="0"/>
                </a:lnTo>
                <a:lnTo>
                  <a:pt x="1492227" y="0"/>
                </a:lnTo>
                <a:lnTo>
                  <a:pt x="4966947" y="0"/>
                </a:lnTo>
                <a:lnTo>
                  <a:pt x="4966947" y="4746567"/>
                </a:lnTo>
                <a:lnTo>
                  <a:pt x="1492227" y="4746567"/>
                </a:lnTo>
                <a:lnTo>
                  <a:pt x="1492227" y="4746569"/>
                </a:lnTo>
                <a:lnTo>
                  <a:pt x="0" y="4746569"/>
                </a:lnTo>
                <a:lnTo>
                  <a:pt x="352" y="4746074"/>
                </a:lnTo>
                <a:cubicBezTo>
                  <a:pt x="439303" y="4063876"/>
                  <a:pt x="702987" y="3189281"/>
                  <a:pt x="702987" y="2235696"/>
                </a:cubicBezTo>
                <a:cubicBezTo>
                  <a:pt x="702987" y="1418336"/>
                  <a:pt x="509260" y="659012"/>
                  <a:pt x="177485" y="29137"/>
                </a:cubicBez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/>
          </a:p>
        </p:txBody>
      </p:sp>
      <p:pic>
        <p:nvPicPr>
          <p:cNvPr id="2" name="Kuva 1" descr="Kuva, joka sisältää kohteen clipart, lintu, siluetti&#10;&#10;Tekoälyn generoima sisältö voi olla virheellistä.">
            <a:extLst>
              <a:ext uri="{FF2B5EF4-FFF2-40B4-BE49-F238E27FC236}">
                <a16:creationId xmlns:a16="http://schemas.microsoft.com/office/drawing/2014/main" id="{67B108E4-4783-1E32-D9C6-ABF5FA05DD1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8968" y="4040692"/>
            <a:ext cx="1324921" cy="767441"/>
          </a:xfrm>
          <a:prstGeom prst="rect">
            <a:avLst/>
          </a:prstGeom>
        </p:spPr>
      </p:pic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A7FC947-A90F-E553-1059-EAAD87854D83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04160" y="2137884"/>
            <a:ext cx="3648303" cy="2406820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Otsikko 6">
            <a:extLst>
              <a:ext uri="{FF2B5EF4-FFF2-40B4-BE49-F238E27FC236}">
                <a16:creationId xmlns:a16="http://schemas.microsoft.com/office/drawing/2014/main" id="{28B8F5C1-22B7-4DF5-94F9-255CE9374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160" y="489315"/>
            <a:ext cx="3648303" cy="1458476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332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1142179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INEN - teksti ja 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18A2E0BB-CE03-1D33-3C31-F9FCBB4636CC}"/>
              </a:ext>
            </a:extLst>
          </p:cNvPr>
          <p:cNvSpPr/>
          <p:nvPr userDrawn="1"/>
        </p:nvSpPr>
        <p:spPr>
          <a:xfrm>
            <a:off x="-1" y="0"/>
            <a:ext cx="5137266" cy="47715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Puolivapaa piirto 3">
            <a:extLst>
              <a:ext uri="{FF2B5EF4-FFF2-40B4-BE49-F238E27FC236}">
                <a16:creationId xmlns:a16="http://schemas.microsoft.com/office/drawing/2014/main" id="{B8074507-1B0D-869E-B9A3-99EC669A8892}"/>
              </a:ext>
            </a:extLst>
          </p:cNvPr>
          <p:cNvSpPr/>
          <p:nvPr userDrawn="1"/>
        </p:nvSpPr>
        <p:spPr>
          <a:xfrm>
            <a:off x="4112757" y="0"/>
            <a:ext cx="5031244" cy="4771507"/>
          </a:xfrm>
          <a:custGeom>
            <a:avLst/>
            <a:gdLst>
              <a:gd name="connsiteX0" fmla="*/ 160498 w 4966947"/>
              <a:gd name="connsiteY0" fmla="*/ 0 h 4746569"/>
              <a:gd name="connsiteX1" fmla="*/ 1159718 w 4966947"/>
              <a:gd name="connsiteY1" fmla="*/ 0 h 4746569"/>
              <a:gd name="connsiteX2" fmla="*/ 1492227 w 4966947"/>
              <a:gd name="connsiteY2" fmla="*/ 0 h 4746569"/>
              <a:gd name="connsiteX3" fmla="*/ 4966947 w 4966947"/>
              <a:gd name="connsiteY3" fmla="*/ 0 h 4746569"/>
              <a:gd name="connsiteX4" fmla="*/ 4966947 w 4966947"/>
              <a:gd name="connsiteY4" fmla="*/ 4746567 h 4746569"/>
              <a:gd name="connsiteX5" fmla="*/ 1492227 w 4966947"/>
              <a:gd name="connsiteY5" fmla="*/ 4746567 h 4746569"/>
              <a:gd name="connsiteX6" fmla="*/ 1492227 w 4966947"/>
              <a:gd name="connsiteY6" fmla="*/ 4746569 h 4746569"/>
              <a:gd name="connsiteX7" fmla="*/ 0 w 4966947"/>
              <a:gd name="connsiteY7" fmla="*/ 4746569 h 4746569"/>
              <a:gd name="connsiteX8" fmla="*/ 352 w 4966947"/>
              <a:gd name="connsiteY8" fmla="*/ 4746074 h 4746569"/>
              <a:gd name="connsiteX9" fmla="*/ 702987 w 4966947"/>
              <a:gd name="connsiteY9" fmla="*/ 2235696 h 4746569"/>
              <a:gd name="connsiteX10" fmla="*/ 177485 w 4966947"/>
              <a:gd name="connsiteY10" fmla="*/ 29137 h 4746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966947" h="4746569">
                <a:moveTo>
                  <a:pt x="160498" y="0"/>
                </a:moveTo>
                <a:lnTo>
                  <a:pt x="1159718" y="0"/>
                </a:lnTo>
                <a:lnTo>
                  <a:pt x="1492227" y="0"/>
                </a:lnTo>
                <a:lnTo>
                  <a:pt x="4966947" y="0"/>
                </a:lnTo>
                <a:lnTo>
                  <a:pt x="4966947" y="4746567"/>
                </a:lnTo>
                <a:lnTo>
                  <a:pt x="1492227" y="4746567"/>
                </a:lnTo>
                <a:lnTo>
                  <a:pt x="1492227" y="4746569"/>
                </a:lnTo>
                <a:lnTo>
                  <a:pt x="0" y="4746569"/>
                </a:lnTo>
                <a:lnTo>
                  <a:pt x="352" y="4746074"/>
                </a:lnTo>
                <a:cubicBezTo>
                  <a:pt x="439303" y="4063876"/>
                  <a:pt x="702987" y="3189281"/>
                  <a:pt x="702987" y="2235696"/>
                </a:cubicBezTo>
                <a:cubicBezTo>
                  <a:pt x="702987" y="1418336"/>
                  <a:pt x="509260" y="659012"/>
                  <a:pt x="177485" y="29137"/>
                </a:cubicBez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01036D29-6673-E4A9-9DB5-FA0F0420BCDF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545690" y="2385752"/>
            <a:ext cx="3567067" cy="2149386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Otsikko 6">
            <a:extLst>
              <a:ext uri="{FF2B5EF4-FFF2-40B4-BE49-F238E27FC236}">
                <a16:creationId xmlns:a16="http://schemas.microsoft.com/office/drawing/2014/main" id="{0E0C8E7B-A583-114A-27EA-75F7440B71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873" y="608363"/>
            <a:ext cx="3578884" cy="1658862"/>
          </a:xfrm>
          <a:prstGeom prst="rect">
            <a:avLst/>
          </a:prstGeom>
          <a:effectLst/>
        </p:spPr>
        <p:txBody>
          <a:bodyPr lIns="0" tIns="0" rIns="0" bIns="0">
            <a:normAutofit/>
          </a:bodyPr>
          <a:lstStyle>
            <a:lvl1pPr algn="l">
              <a:lnSpc>
                <a:spcPts val="342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9C72746A-88CB-E4C5-9239-CDEAC6D860B4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5870225" y="2259863"/>
            <a:ext cx="2834107" cy="2275276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800">
                <a:solidFill>
                  <a:schemeClr val="bg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054626191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 ja 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934FEA59-F75E-4D2D-973A-425E5E4F6D4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38"/>
          <a:stretch>
            <a:fillRect/>
          </a:stretch>
        </p:blipFill>
        <p:spPr>
          <a:xfrm>
            <a:off x="0" y="-154974"/>
            <a:ext cx="9174999" cy="4908071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2" name="Kuva 1" descr="Kuva, joka sisältää kohteen mustavalkoinen, kasvi, kukka&#10;&#10;Tekoälyn generoima sisältö voi olla virheellistä.">
            <a:extLst>
              <a:ext uri="{FF2B5EF4-FFF2-40B4-BE49-F238E27FC236}">
                <a16:creationId xmlns:a16="http://schemas.microsoft.com/office/drawing/2014/main" id="{C220CB13-9C3B-5B78-B0D6-E49FB40B424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632" t="-8851" r="-4420"/>
          <a:stretch/>
        </p:blipFill>
        <p:spPr>
          <a:xfrm>
            <a:off x="7885946" y="3624942"/>
            <a:ext cx="1087543" cy="1146569"/>
          </a:xfrm>
          <a:prstGeom prst="rect">
            <a:avLst/>
          </a:prstGeom>
        </p:spPr>
      </p:pic>
      <p:sp>
        <p:nvSpPr>
          <p:cNvPr id="8" name="Otsikko 6">
            <a:extLst>
              <a:ext uri="{FF2B5EF4-FFF2-40B4-BE49-F238E27FC236}">
                <a16:creationId xmlns:a16="http://schemas.microsoft.com/office/drawing/2014/main" id="{6BCED5C8-38D6-C008-3C38-CB121E87A9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0018" y="691751"/>
            <a:ext cx="3469415" cy="1658862"/>
          </a:xfrm>
          <a:prstGeom prst="rect">
            <a:avLst/>
          </a:prstGeom>
          <a:ln w="60325">
            <a:noFill/>
          </a:ln>
          <a:effectLst/>
        </p:spPr>
        <p:txBody>
          <a:bodyPr/>
          <a:lstStyle>
            <a:lvl1pPr algn="ctr">
              <a:lnSpc>
                <a:spcPts val="3320"/>
              </a:lnSpc>
              <a:defRPr sz="3600">
                <a:ln w="15875" cap="rnd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2438734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INEN - kolme laati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Kuva 35" descr="Kuva, joka sisältää kohteen joulukuusi, joulu&#10;&#10;Tekoälyn generoima sisältö voi olla virheellistä.">
            <a:extLst>
              <a:ext uri="{FF2B5EF4-FFF2-40B4-BE49-F238E27FC236}">
                <a16:creationId xmlns:a16="http://schemas.microsoft.com/office/drawing/2014/main" id="{7505090B-93C9-6015-C992-7A4C12C17DD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622020" y="4096737"/>
            <a:ext cx="1312645" cy="679908"/>
          </a:xfrm>
          <a:prstGeom prst="rect">
            <a:avLst/>
          </a:prstGeom>
        </p:spPr>
      </p:pic>
      <p:sp>
        <p:nvSpPr>
          <p:cNvPr id="2" name="Pyöristetty suorakulmio 1">
            <a:extLst>
              <a:ext uri="{FF2B5EF4-FFF2-40B4-BE49-F238E27FC236}">
                <a16:creationId xmlns:a16="http://schemas.microsoft.com/office/drawing/2014/main" id="{E9AA22D8-6568-B757-3646-36659E65080F}"/>
              </a:ext>
            </a:extLst>
          </p:cNvPr>
          <p:cNvSpPr/>
          <p:nvPr userDrawn="1"/>
        </p:nvSpPr>
        <p:spPr>
          <a:xfrm>
            <a:off x="641645" y="1465730"/>
            <a:ext cx="2433919" cy="3158924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/>
              <a:t>w</a:t>
            </a:r>
          </a:p>
        </p:txBody>
      </p:sp>
      <p:sp>
        <p:nvSpPr>
          <p:cNvPr id="3" name="Pyöristetty suorakulmio 2">
            <a:extLst>
              <a:ext uri="{FF2B5EF4-FFF2-40B4-BE49-F238E27FC236}">
                <a16:creationId xmlns:a16="http://schemas.microsoft.com/office/drawing/2014/main" id="{D533337F-40C7-8B0A-563B-ED896ECF5CD0}"/>
              </a:ext>
            </a:extLst>
          </p:cNvPr>
          <p:cNvSpPr/>
          <p:nvPr userDrawn="1"/>
        </p:nvSpPr>
        <p:spPr>
          <a:xfrm>
            <a:off x="3360159" y="1465730"/>
            <a:ext cx="2433919" cy="315892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4" name="Pyöristetty suorakulmio 3">
            <a:extLst>
              <a:ext uri="{FF2B5EF4-FFF2-40B4-BE49-F238E27FC236}">
                <a16:creationId xmlns:a16="http://schemas.microsoft.com/office/drawing/2014/main" id="{7ACB3E1E-18B9-C74B-13AF-39D55EF3E810}"/>
              </a:ext>
            </a:extLst>
          </p:cNvPr>
          <p:cNvSpPr/>
          <p:nvPr userDrawn="1"/>
        </p:nvSpPr>
        <p:spPr>
          <a:xfrm>
            <a:off x="6037733" y="1465730"/>
            <a:ext cx="2433919" cy="315892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rIns="0" bIns="0" rtlCol="0" anchor="ctr"/>
          <a:lstStyle/>
          <a:p>
            <a:pPr algn="ctr"/>
            <a:endParaRPr lang="fi-FI" sz="1800"/>
          </a:p>
        </p:txBody>
      </p:sp>
      <p:sp>
        <p:nvSpPr>
          <p:cNvPr id="5" name="Otsikko 6">
            <a:extLst>
              <a:ext uri="{FF2B5EF4-FFF2-40B4-BE49-F238E27FC236}">
                <a16:creationId xmlns:a16="http://schemas.microsoft.com/office/drawing/2014/main" id="{D71E3C86-5375-9FF2-3E73-913B0AE0D2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357" y="436959"/>
            <a:ext cx="7799295" cy="892244"/>
          </a:xfrm>
          <a:prstGeom prst="rect">
            <a:avLst/>
          </a:prstGeom>
          <a:noFill/>
          <a:effectLst/>
        </p:spPr>
        <p:txBody>
          <a:bodyPr lIns="0" tIns="0" rIns="0" bIns="0">
            <a:normAutofit/>
          </a:bodyPr>
          <a:lstStyle>
            <a:lvl1pPr algn="ctr">
              <a:lnSpc>
                <a:spcPts val="38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6" name="Tekstin paikkamerkki 6">
            <a:extLst>
              <a:ext uri="{FF2B5EF4-FFF2-40B4-BE49-F238E27FC236}">
                <a16:creationId xmlns:a16="http://schemas.microsoft.com/office/drawing/2014/main" id="{878D44A6-AA72-1C3D-7099-C371619372ED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7439" y="2571750"/>
            <a:ext cx="2327730" cy="1758203"/>
          </a:xfrm>
          <a:prstGeom prst="rect">
            <a:avLst/>
          </a:prstGeom>
        </p:spPr>
        <p:txBody>
          <a:bodyPr/>
          <a:lstStyle>
            <a:lvl1pPr marL="95250" indent="-95250">
              <a:tabLst/>
              <a:defRPr sz="1200">
                <a:solidFill>
                  <a:schemeClr val="tx1"/>
                </a:solidFill>
              </a:defRPr>
            </a:lvl1pPr>
            <a:lvl2pPr marL="400050" indent="-133350">
              <a:tabLst/>
              <a:defRPr sz="1200">
                <a:solidFill>
                  <a:schemeClr val="tx1"/>
                </a:solidFill>
              </a:defRPr>
            </a:lvl2pPr>
            <a:lvl3pPr marL="533400" indent="-133350">
              <a:tabLst/>
              <a:defRPr sz="1100">
                <a:solidFill>
                  <a:schemeClr val="tx1"/>
                </a:solidFill>
              </a:defRPr>
            </a:lvl3pPr>
            <a:lvl4pPr marL="628650" indent="-133350">
              <a:tabLst/>
              <a:defRPr sz="1000">
                <a:solidFill>
                  <a:schemeClr val="tx1"/>
                </a:solidFill>
              </a:defRPr>
            </a:lvl4pPr>
            <a:lvl5pPr marL="763588" indent="-134938">
              <a:tabLst/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0" name="Tekstin paikkamerkki 6">
            <a:extLst>
              <a:ext uri="{FF2B5EF4-FFF2-40B4-BE49-F238E27FC236}">
                <a16:creationId xmlns:a16="http://schemas.microsoft.com/office/drawing/2014/main" id="{C51B5CA7-5068-3CE9-E3FC-096928A3D6F6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11658" y="2571750"/>
            <a:ext cx="2327730" cy="1758203"/>
          </a:xfrm>
          <a:prstGeom prst="rect">
            <a:avLst/>
          </a:prstGeom>
        </p:spPr>
        <p:txBody>
          <a:bodyPr/>
          <a:lstStyle>
            <a:lvl1pPr marL="95250" indent="-95250">
              <a:tabLst/>
              <a:defRPr sz="1200">
                <a:solidFill>
                  <a:schemeClr val="tx1"/>
                </a:solidFill>
              </a:defRPr>
            </a:lvl1pPr>
            <a:lvl2pPr marL="400050" indent="-133350">
              <a:tabLst/>
              <a:defRPr sz="1200">
                <a:solidFill>
                  <a:schemeClr val="tx1"/>
                </a:solidFill>
              </a:defRPr>
            </a:lvl2pPr>
            <a:lvl3pPr marL="533400" indent="-133350">
              <a:tabLst/>
              <a:defRPr sz="1100">
                <a:solidFill>
                  <a:schemeClr val="tx1"/>
                </a:solidFill>
              </a:defRPr>
            </a:lvl3pPr>
            <a:lvl4pPr marL="628650" indent="-133350">
              <a:tabLst/>
              <a:defRPr sz="1000">
                <a:solidFill>
                  <a:schemeClr val="tx1"/>
                </a:solidFill>
              </a:defRPr>
            </a:lvl4pPr>
            <a:lvl5pPr marL="763588" indent="-134938">
              <a:tabLst/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1" name="Tekstin paikkamerkki 6">
            <a:extLst>
              <a:ext uri="{FF2B5EF4-FFF2-40B4-BE49-F238E27FC236}">
                <a16:creationId xmlns:a16="http://schemas.microsoft.com/office/drawing/2014/main" id="{51A8F573-AE49-85A7-BD7F-4D5411184063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84932" y="2571750"/>
            <a:ext cx="2327730" cy="1758203"/>
          </a:xfrm>
          <a:prstGeom prst="rect">
            <a:avLst/>
          </a:prstGeom>
        </p:spPr>
        <p:txBody>
          <a:bodyPr/>
          <a:lstStyle>
            <a:lvl1pPr marL="95250" indent="-95250">
              <a:tabLst/>
              <a:defRPr sz="1200">
                <a:solidFill>
                  <a:schemeClr val="tx1"/>
                </a:solidFill>
              </a:defRPr>
            </a:lvl1pPr>
            <a:lvl2pPr marL="400050" indent="-133350">
              <a:tabLst/>
              <a:defRPr sz="1200">
                <a:solidFill>
                  <a:schemeClr val="tx1"/>
                </a:solidFill>
              </a:defRPr>
            </a:lvl2pPr>
            <a:lvl3pPr marL="533400" indent="-133350">
              <a:tabLst/>
              <a:defRPr sz="1100">
                <a:solidFill>
                  <a:schemeClr val="tx1"/>
                </a:solidFill>
              </a:defRPr>
            </a:lvl3pPr>
            <a:lvl4pPr marL="628650" indent="-133350">
              <a:tabLst/>
              <a:defRPr sz="1000">
                <a:solidFill>
                  <a:schemeClr val="tx1"/>
                </a:solidFill>
              </a:defRPr>
            </a:lvl4pPr>
            <a:lvl5pPr marL="763588" indent="-134938">
              <a:tabLst/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53AE80C6-D744-0EB4-602C-C36CC4C57CEA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749394" y="1704680"/>
            <a:ext cx="2275775" cy="738664"/>
          </a:xfrm>
          <a:prstGeom prst="rect">
            <a:avLst/>
          </a:prstGeom>
          <a:effectLst/>
        </p:spPr>
        <p:txBody>
          <a:bodyPr wrap="square"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rgbClr val="00A7D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E9334FB-51DA-36E8-D485-8413E0FB1988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3469467" y="1704680"/>
            <a:ext cx="2269921" cy="782999"/>
          </a:xfrm>
          <a:prstGeom prst="rect">
            <a:avLst/>
          </a:prstGeom>
          <a:effectLst/>
        </p:spPr>
        <p:txBody>
          <a:bodyPr wrap="square"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rgbClr val="00A7D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7B4CC8E-E691-E8CF-AF65-986E8328583A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6129346" y="1704680"/>
            <a:ext cx="2283316" cy="782999"/>
          </a:xfrm>
          <a:prstGeom prst="rect">
            <a:avLst/>
          </a:prstGeom>
          <a:effectLst/>
        </p:spPr>
        <p:txBody>
          <a:bodyPr wrap="square"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rgbClr val="00A7D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1676451989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INEN - teksti ja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9635322-8503-4508-76EB-530043A66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7169" y="1792579"/>
            <a:ext cx="6614131" cy="375739"/>
          </a:xfrm>
          <a:prstGeom prst="rect">
            <a:avLst/>
          </a:prstGeom>
          <a:effectLst>
            <a:outerShdw blurRad="153765" dir="5400000" sx="32000" sy="32000" algn="ctr" rotWithShape="0">
              <a:srgbClr val="000000">
                <a:alpha val="93000"/>
              </a:srgbClr>
            </a:outerShdw>
          </a:effectLst>
        </p:spPr>
        <p:txBody>
          <a:bodyPr anchor="b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D4C2FEB8-0E0D-FB37-2E33-28963C772944}"/>
              </a:ext>
            </a:extLst>
          </p:cNvPr>
          <p:cNvSpPr/>
          <p:nvPr userDrawn="1"/>
        </p:nvSpPr>
        <p:spPr>
          <a:xfrm>
            <a:off x="0" y="-108065"/>
            <a:ext cx="9144000" cy="48712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pic>
        <p:nvPicPr>
          <p:cNvPr id="15" name="Kuva 14" descr="Kuva, joka sisältää kohteen vihreä, taide&#10;&#10;Tekoälyn generoima sisältö voi olla virheellistä.">
            <a:extLst>
              <a:ext uri="{FF2B5EF4-FFF2-40B4-BE49-F238E27FC236}">
                <a16:creationId xmlns:a16="http://schemas.microsoft.com/office/drawing/2014/main" id="{CD8A9818-2FF1-96ED-B643-884837F49C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5701" y="4130617"/>
            <a:ext cx="1532491" cy="632576"/>
          </a:xfrm>
          <a:prstGeom prst="rect">
            <a:avLst/>
          </a:prstGeom>
        </p:spPr>
      </p:pic>
      <p:sp>
        <p:nvSpPr>
          <p:cNvPr id="5" name="Suorakulmio 4">
            <a:extLst>
              <a:ext uri="{FF2B5EF4-FFF2-40B4-BE49-F238E27FC236}">
                <a16:creationId xmlns:a16="http://schemas.microsoft.com/office/drawing/2014/main" id="{C768A1B6-6D96-8A05-2949-2ECAE36878E2}"/>
              </a:ext>
            </a:extLst>
          </p:cNvPr>
          <p:cNvSpPr/>
          <p:nvPr userDrawn="1"/>
        </p:nvSpPr>
        <p:spPr>
          <a:xfrm>
            <a:off x="5904237" y="-160246"/>
            <a:ext cx="3239763" cy="4923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16975D4D-540F-4326-4B6B-47C644640908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43055" y="1469573"/>
            <a:ext cx="5044068" cy="2824239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ED6EEE0C-4AB8-9CBB-C1DB-22FCA1305FD2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5904237" y="-160246"/>
            <a:ext cx="3239763" cy="492343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4" name="Otsikko 6">
            <a:extLst>
              <a:ext uri="{FF2B5EF4-FFF2-40B4-BE49-F238E27FC236}">
                <a16:creationId xmlns:a16="http://schemas.microsoft.com/office/drawing/2014/main" id="{1C7FA692-E71D-9B92-DEB1-E91AE82DFA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0871" y="495204"/>
            <a:ext cx="5094132" cy="88055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338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64776940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INEN - teksti ja me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9635322-8503-4508-76EB-530043A66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7169" y="1792579"/>
            <a:ext cx="6614131" cy="375739"/>
          </a:xfrm>
          <a:prstGeom prst="rect">
            <a:avLst/>
          </a:prstGeom>
          <a:effectLst>
            <a:outerShdw blurRad="153765" dir="5400000" sx="32000" sy="32000" algn="ctr" rotWithShape="0">
              <a:srgbClr val="000000">
                <a:alpha val="93000"/>
              </a:srgbClr>
            </a:outerShdw>
          </a:effectLst>
        </p:spPr>
        <p:txBody>
          <a:bodyPr anchor="b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D4C2FEB8-0E0D-FB37-2E33-28963C772944}"/>
              </a:ext>
            </a:extLst>
          </p:cNvPr>
          <p:cNvSpPr/>
          <p:nvPr userDrawn="1"/>
        </p:nvSpPr>
        <p:spPr>
          <a:xfrm>
            <a:off x="0" y="-108065"/>
            <a:ext cx="9144000" cy="48712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8" name="Suorakulmio 7">
            <a:extLst>
              <a:ext uri="{FF2B5EF4-FFF2-40B4-BE49-F238E27FC236}">
                <a16:creationId xmlns:a16="http://schemas.microsoft.com/office/drawing/2014/main" id="{0DE3FDDF-C47E-1C1C-1D3B-C519B61A3D8A}"/>
              </a:ext>
            </a:extLst>
          </p:cNvPr>
          <p:cNvSpPr/>
          <p:nvPr userDrawn="1"/>
        </p:nvSpPr>
        <p:spPr>
          <a:xfrm>
            <a:off x="1" y="-160246"/>
            <a:ext cx="3239763" cy="4923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EFEF58E6-D7C1-EA67-FBD6-3421CD6BC5BB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3498540" y="1469573"/>
            <a:ext cx="5094133" cy="2824239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1" name="Sisällön paikkamerkki 2">
            <a:extLst>
              <a:ext uri="{FF2B5EF4-FFF2-40B4-BE49-F238E27FC236}">
                <a16:creationId xmlns:a16="http://schemas.microsoft.com/office/drawing/2014/main" id="{4C2280BF-113F-C64C-8144-D3AA845CC7E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1" y="-160246"/>
            <a:ext cx="3239763" cy="492343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4" name="Otsikko 6">
            <a:extLst>
              <a:ext uri="{FF2B5EF4-FFF2-40B4-BE49-F238E27FC236}">
                <a16:creationId xmlns:a16="http://schemas.microsoft.com/office/drawing/2014/main" id="{13587BD6-45A9-4AC1-C702-0CDCF4F248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8539" y="492116"/>
            <a:ext cx="5094132" cy="88055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338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141907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INEN - lopetu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2" name="Kuva 1" descr="Kuva, joka sisältää kohteen clipart, lintu, siluetti&#10;&#10;Tekoälyn generoima sisältö voi olla virheellistä.">
            <a:extLst>
              <a:ext uri="{FF2B5EF4-FFF2-40B4-BE49-F238E27FC236}">
                <a16:creationId xmlns:a16="http://schemas.microsoft.com/office/drawing/2014/main" id="{86ECAD46-0374-87AC-072A-E12E7D9BBBF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88968" y="4040692"/>
            <a:ext cx="1324921" cy="767441"/>
          </a:xfrm>
          <a:prstGeom prst="rect">
            <a:avLst/>
          </a:prstGeom>
        </p:spPr>
      </p:pic>
      <p:sp>
        <p:nvSpPr>
          <p:cNvPr id="7" name="Otsikko 6">
            <a:extLst>
              <a:ext uri="{FF2B5EF4-FFF2-40B4-BE49-F238E27FC236}">
                <a16:creationId xmlns:a16="http://schemas.microsoft.com/office/drawing/2014/main" id="{CFE5CFC9-922F-5ADF-E07D-E250C4D635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238" y="1694792"/>
            <a:ext cx="7886700" cy="846914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ctr">
              <a:lnSpc>
                <a:spcPts val="298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endParaRPr lang="fi-FI" dirty="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9853C72E-37B7-28EB-9B45-7011F726412F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37236" y="2613106"/>
            <a:ext cx="7886701" cy="437873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99397877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KOOSI - aloitu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6" name="Kuva 5" descr="Kuva, joka sisältää kohteen mustavalkoinen, kasvi, kukka&#10;&#10;Tekoälyn generoima sisältö voi olla virheellistä.">
            <a:extLst>
              <a:ext uri="{FF2B5EF4-FFF2-40B4-BE49-F238E27FC236}">
                <a16:creationId xmlns:a16="http://schemas.microsoft.com/office/drawing/2014/main" id="{4E6F3C7C-E9D3-0FCB-E434-1D559949C42A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632" t="-8851" r="-4420"/>
          <a:stretch/>
        </p:blipFill>
        <p:spPr>
          <a:xfrm>
            <a:off x="7879890" y="3607106"/>
            <a:ext cx="1087543" cy="1146569"/>
          </a:xfrm>
          <a:prstGeom prst="rect">
            <a:avLst/>
          </a:prstGeom>
        </p:spPr>
      </p:pic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9CCF0FE4-6272-1BB1-5F64-6DC015A22B31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40543" y="3057737"/>
            <a:ext cx="7886700" cy="1292590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Otsikko 6">
            <a:extLst>
              <a:ext uri="{FF2B5EF4-FFF2-40B4-BE49-F238E27FC236}">
                <a16:creationId xmlns:a16="http://schemas.microsoft.com/office/drawing/2014/main" id="{ED5D3513-66D7-324C-8B0F-9F38878DFE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543" y="1995944"/>
            <a:ext cx="7886700" cy="993775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ctr">
              <a:lnSpc>
                <a:spcPts val="3880"/>
              </a:lnSpc>
              <a:defRPr sz="44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64132896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KOOSI - kuva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8E6BF3BD-9E87-4952-DBFE-AE085140148C}"/>
              </a:ext>
            </a:extLst>
          </p:cNvPr>
          <p:cNvSpPr/>
          <p:nvPr userDrawn="1"/>
        </p:nvSpPr>
        <p:spPr>
          <a:xfrm>
            <a:off x="0" y="-1"/>
            <a:ext cx="9144000" cy="4813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Puolivapaa piirto 3">
            <a:extLst>
              <a:ext uri="{FF2B5EF4-FFF2-40B4-BE49-F238E27FC236}">
                <a16:creationId xmlns:a16="http://schemas.microsoft.com/office/drawing/2014/main" id="{8A235F91-B277-495D-ED1E-A819CB7990FA}"/>
              </a:ext>
            </a:extLst>
          </p:cNvPr>
          <p:cNvSpPr/>
          <p:nvPr userDrawn="1"/>
        </p:nvSpPr>
        <p:spPr>
          <a:xfrm>
            <a:off x="3141306" y="-1"/>
            <a:ext cx="7256346" cy="4754054"/>
          </a:xfrm>
          <a:custGeom>
            <a:avLst/>
            <a:gdLst>
              <a:gd name="connsiteX0" fmla="*/ 0 w 7256346"/>
              <a:gd name="connsiteY0" fmla="*/ 0 h 4754054"/>
              <a:gd name="connsiteX1" fmla="*/ 6002694 w 7256346"/>
              <a:gd name="connsiteY1" fmla="*/ 0 h 4754054"/>
              <a:gd name="connsiteX2" fmla="*/ 6002694 w 7256346"/>
              <a:gd name="connsiteY2" fmla="*/ 4754051 h 4754054"/>
              <a:gd name="connsiteX3" fmla="*/ 7256346 w 7256346"/>
              <a:gd name="connsiteY3" fmla="*/ 4754051 h 4754054"/>
              <a:gd name="connsiteX4" fmla="*/ 7256346 w 7256346"/>
              <a:gd name="connsiteY4" fmla="*/ 4754053 h 4754054"/>
              <a:gd name="connsiteX5" fmla="*/ 2832642 w 7256346"/>
              <a:gd name="connsiteY5" fmla="*/ 4754053 h 4754054"/>
              <a:gd name="connsiteX6" fmla="*/ 2832642 w 7256346"/>
              <a:gd name="connsiteY6" fmla="*/ 4753832 h 4754054"/>
              <a:gd name="connsiteX7" fmla="*/ 2828065 w 7256346"/>
              <a:gd name="connsiteY7" fmla="*/ 4754054 h 4754054"/>
              <a:gd name="connsiteX8" fmla="*/ 14602 w 7256346"/>
              <a:gd name="connsiteY8" fmla="*/ 2143701 h 4754054"/>
              <a:gd name="connsiteX9" fmla="*/ 4145 w 7256346"/>
              <a:gd name="connsiteY9" fmla="*/ 1930806 h 4754054"/>
              <a:gd name="connsiteX10" fmla="*/ 0 w 7256346"/>
              <a:gd name="connsiteY10" fmla="*/ 1930806 h 4754054"/>
              <a:gd name="connsiteX11" fmla="*/ 0 w 7256346"/>
              <a:gd name="connsiteY11" fmla="*/ 1846412 h 4754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56346" h="4754054">
                <a:moveTo>
                  <a:pt x="0" y="0"/>
                </a:moveTo>
                <a:lnTo>
                  <a:pt x="6002694" y="0"/>
                </a:lnTo>
                <a:lnTo>
                  <a:pt x="6002694" y="4754051"/>
                </a:lnTo>
                <a:lnTo>
                  <a:pt x="7256346" y="4754051"/>
                </a:lnTo>
                <a:lnTo>
                  <a:pt x="7256346" y="4754053"/>
                </a:lnTo>
                <a:lnTo>
                  <a:pt x="2832642" y="4754053"/>
                </a:lnTo>
                <a:lnTo>
                  <a:pt x="2832642" y="4753832"/>
                </a:lnTo>
                <a:lnTo>
                  <a:pt x="2828065" y="4754054"/>
                </a:lnTo>
                <a:cubicBezTo>
                  <a:pt x="1363786" y="4754054"/>
                  <a:pt x="159427" y="3609898"/>
                  <a:pt x="14602" y="2143701"/>
                </a:cubicBezTo>
                <a:lnTo>
                  <a:pt x="4145" y="1930806"/>
                </a:lnTo>
                <a:lnTo>
                  <a:pt x="0" y="1930806"/>
                </a:lnTo>
                <a:lnTo>
                  <a:pt x="0" y="1846412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  <p:pic>
        <p:nvPicPr>
          <p:cNvPr id="2" name="Picture 3" descr="MTK_logo.png">
            <a:extLst>
              <a:ext uri="{FF2B5EF4-FFF2-40B4-BE49-F238E27FC236}">
                <a16:creationId xmlns:a16="http://schemas.microsoft.com/office/drawing/2014/main" id="{CE287AAA-0424-845E-D052-75A08B825529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40" y="549162"/>
            <a:ext cx="557173" cy="421834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7DF91BB0-B85E-6DCA-5B5B-7EB6B6EF99EF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295813" y="2910981"/>
            <a:ext cx="3140119" cy="171686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FDB4B873-D184-AADB-1ADD-D8C1735895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39" y="1573880"/>
            <a:ext cx="2750804" cy="1210884"/>
          </a:xfrm>
          <a:prstGeom prst="rect">
            <a:avLst/>
          </a:prstGeom>
          <a:effectLst/>
        </p:spPr>
        <p:txBody>
          <a:bodyPr lIns="0" tIns="0" rIns="0" bIns="0">
            <a:normAutofit/>
          </a:bodyPr>
          <a:lstStyle>
            <a:lvl1pPr algn="l">
              <a:lnSpc>
                <a:spcPts val="288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703801540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KOOSI - kuva ja teks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E88852C2-7DAD-47CC-2900-9FFE09C50051}"/>
              </a:ext>
            </a:extLst>
          </p:cNvPr>
          <p:cNvSpPr/>
          <p:nvPr userDrawn="1"/>
        </p:nvSpPr>
        <p:spPr>
          <a:xfrm>
            <a:off x="0" y="-1"/>
            <a:ext cx="9144000" cy="4813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uolivapaa piirto 6">
            <a:extLst>
              <a:ext uri="{FF2B5EF4-FFF2-40B4-BE49-F238E27FC236}">
                <a16:creationId xmlns:a16="http://schemas.microsoft.com/office/drawing/2014/main" id="{3EBB5F81-B8FC-C51D-1500-E0A99D3F3138}"/>
              </a:ext>
            </a:extLst>
          </p:cNvPr>
          <p:cNvSpPr/>
          <p:nvPr userDrawn="1"/>
        </p:nvSpPr>
        <p:spPr>
          <a:xfrm>
            <a:off x="3141306" y="-1"/>
            <a:ext cx="7256346" cy="4754054"/>
          </a:xfrm>
          <a:custGeom>
            <a:avLst/>
            <a:gdLst>
              <a:gd name="connsiteX0" fmla="*/ 0 w 7256346"/>
              <a:gd name="connsiteY0" fmla="*/ 0 h 4754054"/>
              <a:gd name="connsiteX1" fmla="*/ 6002694 w 7256346"/>
              <a:gd name="connsiteY1" fmla="*/ 0 h 4754054"/>
              <a:gd name="connsiteX2" fmla="*/ 6002694 w 7256346"/>
              <a:gd name="connsiteY2" fmla="*/ 4754051 h 4754054"/>
              <a:gd name="connsiteX3" fmla="*/ 7256346 w 7256346"/>
              <a:gd name="connsiteY3" fmla="*/ 4754051 h 4754054"/>
              <a:gd name="connsiteX4" fmla="*/ 7256346 w 7256346"/>
              <a:gd name="connsiteY4" fmla="*/ 4754053 h 4754054"/>
              <a:gd name="connsiteX5" fmla="*/ 2832642 w 7256346"/>
              <a:gd name="connsiteY5" fmla="*/ 4754053 h 4754054"/>
              <a:gd name="connsiteX6" fmla="*/ 2832642 w 7256346"/>
              <a:gd name="connsiteY6" fmla="*/ 4753832 h 4754054"/>
              <a:gd name="connsiteX7" fmla="*/ 2828065 w 7256346"/>
              <a:gd name="connsiteY7" fmla="*/ 4754054 h 4754054"/>
              <a:gd name="connsiteX8" fmla="*/ 14602 w 7256346"/>
              <a:gd name="connsiteY8" fmla="*/ 2143701 h 4754054"/>
              <a:gd name="connsiteX9" fmla="*/ 4145 w 7256346"/>
              <a:gd name="connsiteY9" fmla="*/ 1930806 h 4754054"/>
              <a:gd name="connsiteX10" fmla="*/ 0 w 7256346"/>
              <a:gd name="connsiteY10" fmla="*/ 1930806 h 4754054"/>
              <a:gd name="connsiteX11" fmla="*/ 0 w 7256346"/>
              <a:gd name="connsiteY11" fmla="*/ 1846412 h 4754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56346" h="4754054">
                <a:moveTo>
                  <a:pt x="0" y="0"/>
                </a:moveTo>
                <a:lnTo>
                  <a:pt x="6002694" y="0"/>
                </a:lnTo>
                <a:lnTo>
                  <a:pt x="6002694" y="4754051"/>
                </a:lnTo>
                <a:lnTo>
                  <a:pt x="7256346" y="4754051"/>
                </a:lnTo>
                <a:lnTo>
                  <a:pt x="7256346" y="4754053"/>
                </a:lnTo>
                <a:lnTo>
                  <a:pt x="2832642" y="4754053"/>
                </a:lnTo>
                <a:lnTo>
                  <a:pt x="2832642" y="4753832"/>
                </a:lnTo>
                <a:lnTo>
                  <a:pt x="2828065" y="4754054"/>
                </a:lnTo>
                <a:cubicBezTo>
                  <a:pt x="1363786" y="4754054"/>
                  <a:pt x="159427" y="3609898"/>
                  <a:pt x="14602" y="2143701"/>
                </a:cubicBezTo>
                <a:lnTo>
                  <a:pt x="4145" y="1930806"/>
                </a:lnTo>
                <a:lnTo>
                  <a:pt x="0" y="1930806"/>
                </a:lnTo>
                <a:lnTo>
                  <a:pt x="0" y="1846412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  <p:pic>
        <p:nvPicPr>
          <p:cNvPr id="2" name="Picture 3" descr="MTK_logo.png">
            <a:extLst>
              <a:ext uri="{FF2B5EF4-FFF2-40B4-BE49-F238E27FC236}">
                <a16:creationId xmlns:a16="http://schemas.microsoft.com/office/drawing/2014/main" id="{0D88B09E-0991-5BF4-0810-035EF01A201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40" y="549162"/>
            <a:ext cx="557173" cy="421834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D28F0D8-BF2C-1B36-F1CD-DCC766E79078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295813" y="2910981"/>
            <a:ext cx="3140119" cy="171686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3" name="Otsikko 6">
            <a:extLst>
              <a:ext uri="{FF2B5EF4-FFF2-40B4-BE49-F238E27FC236}">
                <a16:creationId xmlns:a16="http://schemas.microsoft.com/office/drawing/2014/main" id="{D6C22AA0-7227-4639-29A8-0814B346B4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39" y="1573880"/>
            <a:ext cx="2750804" cy="1210884"/>
          </a:xfrm>
          <a:prstGeom prst="rect">
            <a:avLst/>
          </a:prstGeom>
          <a:effectLst/>
        </p:spPr>
        <p:txBody>
          <a:bodyPr lIns="0" tIns="0" rIns="0" bIns="0">
            <a:normAutofit/>
          </a:bodyPr>
          <a:lstStyle>
            <a:lvl1pPr algn="l">
              <a:lnSpc>
                <a:spcPts val="288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866416598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KOOSI - kuva ja tekst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8C40A77A-BB69-D38D-AB67-3BD96E28E6C5}"/>
              </a:ext>
            </a:extLst>
          </p:cNvPr>
          <p:cNvSpPr/>
          <p:nvPr userDrawn="1"/>
        </p:nvSpPr>
        <p:spPr>
          <a:xfrm>
            <a:off x="0" y="-1"/>
            <a:ext cx="9144000" cy="4813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uolivapaa piirto 6">
            <a:extLst>
              <a:ext uri="{FF2B5EF4-FFF2-40B4-BE49-F238E27FC236}">
                <a16:creationId xmlns:a16="http://schemas.microsoft.com/office/drawing/2014/main" id="{E7686E6B-25EB-329A-8C9F-BB60348D57E2}"/>
              </a:ext>
            </a:extLst>
          </p:cNvPr>
          <p:cNvSpPr/>
          <p:nvPr userDrawn="1"/>
        </p:nvSpPr>
        <p:spPr>
          <a:xfrm>
            <a:off x="3141306" y="-1"/>
            <a:ext cx="7256346" cy="4754054"/>
          </a:xfrm>
          <a:custGeom>
            <a:avLst/>
            <a:gdLst>
              <a:gd name="connsiteX0" fmla="*/ 0 w 7256346"/>
              <a:gd name="connsiteY0" fmla="*/ 0 h 4754054"/>
              <a:gd name="connsiteX1" fmla="*/ 6002694 w 7256346"/>
              <a:gd name="connsiteY1" fmla="*/ 0 h 4754054"/>
              <a:gd name="connsiteX2" fmla="*/ 6002694 w 7256346"/>
              <a:gd name="connsiteY2" fmla="*/ 4754051 h 4754054"/>
              <a:gd name="connsiteX3" fmla="*/ 7256346 w 7256346"/>
              <a:gd name="connsiteY3" fmla="*/ 4754051 h 4754054"/>
              <a:gd name="connsiteX4" fmla="*/ 7256346 w 7256346"/>
              <a:gd name="connsiteY4" fmla="*/ 4754053 h 4754054"/>
              <a:gd name="connsiteX5" fmla="*/ 2832642 w 7256346"/>
              <a:gd name="connsiteY5" fmla="*/ 4754053 h 4754054"/>
              <a:gd name="connsiteX6" fmla="*/ 2832642 w 7256346"/>
              <a:gd name="connsiteY6" fmla="*/ 4753832 h 4754054"/>
              <a:gd name="connsiteX7" fmla="*/ 2828065 w 7256346"/>
              <a:gd name="connsiteY7" fmla="*/ 4754054 h 4754054"/>
              <a:gd name="connsiteX8" fmla="*/ 14602 w 7256346"/>
              <a:gd name="connsiteY8" fmla="*/ 2143701 h 4754054"/>
              <a:gd name="connsiteX9" fmla="*/ 4145 w 7256346"/>
              <a:gd name="connsiteY9" fmla="*/ 1930806 h 4754054"/>
              <a:gd name="connsiteX10" fmla="*/ 0 w 7256346"/>
              <a:gd name="connsiteY10" fmla="*/ 1930806 h 4754054"/>
              <a:gd name="connsiteX11" fmla="*/ 0 w 7256346"/>
              <a:gd name="connsiteY11" fmla="*/ 1846412 h 4754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56346" h="4754054">
                <a:moveTo>
                  <a:pt x="0" y="0"/>
                </a:moveTo>
                <a:lnTo>
                  <a:pt x="6002694" y="0"/>
                </a:lnTo>
                <a:lnTo>
                  <a:pt x="6002694" y="4754051"/>
                </a:lnTo>
                <a:lnTo>
                  <a:pt x="7256346" y="4754051"/>
                </a:lnTo>
                <a:lnTo>
                  <a:pt x="7256346" y="4754053"/>
                </a:lnTo>
                <a:lnTo>
                  <a:pt x="2832642" y="4754053"/>
                </a:lnTo>
                <a:lnTo>
                  <a:pt x="2832642" y="4753832"/>
                </a:lnTo>
                <a:lnTo>
                  <a:pt x="2828065" y="4754054"/>
                </a:lnTo>
                <a:cubicBezTo>
                  <a:pt x="1363786" y="4754054"/>
                  <a:pt x="159427" y="3609898"/>
                  <a:pt x="14602" y="2143701"/>
                </a:cubicBezTo>
                <a:lnTo>
                  <a:pt x="4145" y="1930806"/>
                </a:lnTo>
                <a:lnTo>
                  <a:pt x="0" y="1930806"/>
                </a:lnTo>
                <a:lnTo>
                  <a:pt x="0" y="1846412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  <p:pic>
        <p:nvPicPr>
          <p:cNvPr id="2" name="Picture 3" descr="MTK_logo.png">
            <a:extLst>
              <a:ext uri="{FF2B5EF4-FFF2-40B4-BE49-F238E27FC236}">
                <a16:creationId xmlns:a16="http://schemas.microsoft.com/office/drawing/2014/main" id="{658641F8-4928-40A6-0183-8C4948B0B7C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40" y="549162"/>
            <a:ext cx="557173" cy="421834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38488592-513A-A016-6DF3-97379CA37F2D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295813" y="2891259"/>
            <a:ext cx="3140119" cy="171686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3" name="Otsikko 6">
            <a:extLst>
              <a:ext uri="{FF2B5EF4-FFF2-40B4-BE49-F238E27FC236}">
                <a16:creationId xmlns:a16="http://schemas.microsoft.com/office/drawing/2014/main" id="{3438888C-CBD5-7512-298E-47A171282D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39" y="1573880"/>
            <a:ext cx="2750804" cy="1210884"/>
          </a:xfrm>
          <a:prstGeom prst="rect">
            <a:avLst/>
          </a:prstGeom>
          <a:effectLst/>
        </p:spPr>
        <p:txBody>
          <a:bodyPr lIns="0" tIns="0" rIns="0" bIns="0">
            <a:normAutofit/>
          </a:bodyPr>
          <a:lstStyle>
            <a:lvl1pPr algn="l">
              <a:lnSpc>
                <a:spcPts val="288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1605772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KOOSI - teksti ja kaari oik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uorakulmio 5">
            <a:extLst>
              <a:ext uri="{FF2B5EF4-FFF2-40B4-BE49-F238E27FC236}">
                <a16:creationId xmlns:a16="http://schemas.microsoft.com/office/drawing/2014/main" id="{8671DCD6-5A7C-62AB-DD28-D9E80742E639}"/>
              </a:ext>
            </a:extLst>
          </p:cNvPr>
          <p:cNvSpPr/>
          <p:nvPr userDrawn="1"/>
        </p:nvSpPr>
        <p:spPr>
          <a:xfrm>
            <a:off x="1" y="0"/>
            <a:ext cx="9144000" cy="4813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uolivapaa piirto 6">
            <a:extLst>
              <a:ext uri="{FF2B5EF4-FFF2-40B4-BE49-F238E27FC236}">
                <a16:creationId xmlns:a16="http://schemas.microsoft.com/office/drawing/2014/main" id="{885BF26E-C6B3-D2EC-B53C-FCE07374EE4C}"/>
              </a:ext>
            </a:extLst>
          </p:cNvPr>
          <p:cNvSpPr/>
          <p:nvPr userDrawn="1"/>
        </p:nvSpPr>
        <p:spPr>
          <a:xfrm>
            <a:off x="7651773" y="0"/>
            <a:ext cx="1492227" cy="4746569"/>
          </a:xfrm>
          <a:custGeom>
            <a:avLst/>
            <a:gdLst>
              <a:gd name="connsiteX0" fmla="*/ 155522 w 1445964"/>
              <a:gd name="connsiteY0" fmla="*/ 0 h 4773953"/>
              <a:gd name="connsiteX1" fmla="*/ 1445964 w 1445964"/>
              <a:gd name="connsiteY1" fmla="*/ 0 h 4773953"/>
              <a:gd name="connsiteX2" fmla="*/ 1445964 w 1445964"/>
              <a:gd name="connsiteY2" fmla="*/ 4773953 h 4773953"/>
              <a:gd name="connsiteX3" fmla="*/ 0 w 1445964"/>
              <a:gd name="connsiteY3" fmla="*/ 4773953 h 4773953"/>
              <a:gd name="connsiteX4" fmla="*/ 341 w 1445964"/>
              <a:gd name="connsiteY4" fmla="*/ 4773455 h 4773953"/>
              <a:gd name="connsiteX5" fmla="*/ 681193 w 1445964"/>
              <a:gd name="connsiteY5" fmla="*/ 2248594 h 4773953"/>
              <a:gd name="connsiteX6" fmla="*/ 171983 w 1445964"/>
              <a:gd name="connsiteY6" fmla="*/ 29305 h 4773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5964" h="4773953">
                <a:moveTo>
                  <a:pt x="155522" y="0"/>
                </a:moveTo>
                <a:lnTo>
                  <a:pt x="1445964" y="0"/>
                </a:lnTo>
                <a:lnTo>
                  <a:pt x="1445964" y="4773953"/>
                </a:lnTo>
                <a:lnTo>
                  <a:pt x="0" y="4773953"/>
                </a:lnTo>
                <a:lnTo>
                  <a:pt x="341" y="4773455"/>
                </a:lnTo>
                <a:cubicBezTo>
                  <a:pt x="425684" y="4087321"/>
                  <a:pt x="681193" y="3207681"/>
                  <a:pt x="681193" y="2248594"/>
                </a:cubicBezTo>
                <a:cubicBezTo>
                  <a:pt x="681193" y="1426519"/>
                  <a:pt x="493472" y="662814"/>
                  <a:pt x="171983" y="29305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2" name="Kuva 1" descr="Kuva, joka sisältää kohteen mustavalkoinen, kasvi, kukka&#10;&#10;Tekoälyn generoima sisältö voi olla virheellistä.">
            <a:extLst>
              <a:ext uri="{FF2B5EF4-FFF2-40B4-BE49-F238E27FC236}">
                <a16:creationId xmlns:a16="http://schemas.microsoft.com/office/drawing/2014/main" id="{0751FE0A-50A4-D1AA-52D4-4FEBFD3EDD6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632" t="-8851" r="-4420"/>
          <a:stretch/>
        </p:blipFill>
        <p:spPr>
          <a:xfrm>
            <a:off x="7879890" y="3607106"/>
            <a:ext cx="1087543" cy="1146569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547B34A6-5D36-C029-CA61-11633BAACC6D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43056" y="1469573"/>
            <a:ext cx="6949237" cy="2824239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Otsikko 6">
            <a:extLst>
              <a:ext uri="{FF2B5EF4-FFF2-40B4-BE49-F238E27FC236}">
                <a16:creationId xmlns:a16="http://schemas.microsoft.com/office/drawing/2014/main" id="{E212F212-B0B3-6B83-8EA4-64E5D1B53B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056" y="495204"/>
            <a:ext cx="6949237" cy="88055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298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82851427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KOOSI - teksti ja kaari va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6C865585-EA75-D0A1-6DF7-52BCC2FC19DB}"/>
              </a:ext>
            </a:extLst>
          </p:cNvPr>
          <p:cNvSpPr/>
          <p:nvPr userDrawn="1"/>
        </p:nvSpPr>
        <p:spPr>
          <a:xfrm>
            <a:off x="0" y="0"/>
            <a:ext cx="9144000" cy="48213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4E84D026-B4E2-7CC2-55E2-5BD5EF4A19D1}"/>
              </a:ext>
            </a:extLst>
          </p:cNvPr>
          <p:cNvSpPr/>
          <p:nvPr userDrawn="1"/>
        </p:nvSpPr>
        <p:spPr>
          <a:xfrm rot="10800000">
            <a:off x="0" y="0"/>
            <a:ext cx="1492227" cy="4746569"/>
          </a:xfrm>
          <a:custGeom>
            <a:avLst/>
            <a:gdLst>
              <a:gd name="connsiteX0" fmla="*/ 155522 w 1445964"/>
              <a:gd name="connsiteY0" fmla="*/ 0 h 4773953"/>
              <a:gd name="connsiteX1" fmla="*/ 1445964 w 1445964"/>
              <a:gd name="connsiteY1" fmla="*/ 0 h 4773953"/>
              <a:gd name="connsiteX2" fmla="*/ 1445964 w 1445964"/>
              <a:gd name="connsiteY2" fmla="*/ 4773953 h 4773953"/>
              <a:gd name="connsiteX3" fmla="*/ 0 w 1445964"/>
              <a:gd name="connsiteY3" fmla="*/ 4773953 h 4773953"/>
              <a:gd name="connsiteX4" fmla="*/ 341 w 1445964"/>
              <a:gd name="connsiteY4" fmla="*/ 4773455 h 4773953"/>
              <a:gd name="connsiteX5" fmla="*/ 681193 w 1445964"/>
              <a:gd name="connsiteY5" fmla="*/ 2248594 h 4773953"/>
              <a:gd name="connsiteX6" fmla="*/ 171983 w 1445964"/>
              <a:gd name="connsiteY6" fmla="*/ 29305 h 4773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5964" h="4773953">
                <a:moveTo>
                  <a:pt x="155522" y="0"/>
                </a:moveTo>
                <a:lnTo>
                  <a:pt x="1445964" y="0"/>
                </a:lnTo>
                <a:lnTo>
                  <a:pt x="1445964" y="4773953"/>
                </a:lnTo>
                <a:lnTo>
                  <a:pt x="0" y="4773953"/>
                </a:lnTo>
                <a:lnTo>
                  <a:pt x="341" y="4773455"/>
                </a:lnTo>
                <a:cubicBezTo>
                  <a:pt x="425684" y="4087321"/>
                  <a:pt x="681193" y="3207681"/>
                  <a:pt x="681193" y="2248594"/>
                </a:cubicBezTo>
                <a:cubicBezTo>
                  <a:pt x="681193" y="1426519"/>
                  <a:pt x="493472" y="662814"/>
                  <a:pt x="171983" y="29305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8C38BD5-F7C3-9650-5226-F5DE2DFAA5D8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280365" y="1705104"/>
            <a:ext cx="7386803" cy="2824239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Otsikko 6">
            <a:extLst>
              <a:ext uri="{FF2B5EF4-FFF2-40B4-BE49-F238E27FC236}">
                <a16:creationId xmlns:a16="http://schemas.microsoft.com/office/drawing/2014/main" id="{7C598332-1A15-4620-7949-D095CC8563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0365" y="730731"/>
            <a:ext cx="7386803" cy="88055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298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107469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KOOSI - kaksi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ABBAC17F-3B98-23B5-BD37-AF56E7E74ABE}"/>
              </a:ext>
            </a:extLst>
          </p:cNvPr>
          <p:cNvSpPr/>
          <p:nvPr userDrawn="1"/>
        </p:nvSpPr>
        <p:spPr>
          <a:xfrm>
            <a:off x="0" y="0"/>
            <a:ext cx="9144000" cy="48213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uolivapaa piirto 6">
            <a:extLst>
              <a:ext uri="{FF2B5EF4-FFF2-40B4-BE49-F238E27FC236}">
                <a16:creationId xmlns:a16="http://schemas.microsoft.com/office/drawing/2014/main" id="{1A7AE23C-10DC-6A16-8D09-A5F01D753BD0}"/>
              </a:ext>
            </a:extLst>
          </p:cNvPr>
          <p:cNvSpPr/>
          <p:nvPr userDrawn="1"/>
        </p:nvSpPr>
        <p:spPr>
          <a:xfrm rot="10800000">
            <a:off x="0" y="0"/>
            <a:ext cx="1492227" cy="4746569"/>
          </a:xfrm>
          <a:custGeom>
            <a:avLst/>
            <a:gdLst>
              <a:gd name="connsiteX0" fmla="*/ 155522 w 1445964"/>
              <a:gd name="connsiteY0" fmla="*/ 0 h 4773953"/>
              <a:gd name="connsiteX1" fmla="*/ 1445964 w 1445964"/>
              <a:gd name="connsiteY1" fmla="*/ 0 h 4773953"/>
              <a:gd name="connsiteX2" fmla="*/ 1445964 w 1445964"/>
              <a:gd name="connsiteY2" fmla="*/ 4773953 h 4773953"/>
              <a:gd name="connsiteX3" fmla="*/ 0 w 1445964"/>
              <a:gd name="connsiteY3" fmla="*/ 4773953 h 4773953"/>
              <a:gd name="connsiteX4" fmla="*/ 341 w 1445964"/>
              <a:gd name="connsiteY4" fmla="*/ 4773455 h 4773953"/>
              <a:gd name="connsiteX5" fmla="*/ 681193 w 1445964"/>
              <a:gd name="connsiteY5" fmla="*/ 2248594 h 4773953"/>
              <a:gd name="connsiteX6" fmla="*/ 171983 w 1445964"/>
              <a:gd name="connsiteY6" fmla="*/ 29305 h 4773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5964" h="4773953">
                <a:moveTo>
                  <a:pt x="155522" y="0"/>
                </a:moveTo>
                <a:lnTo>
                  <a:pt x="1445964" y="0"/>
                </a:lnTo>
                <a:lnTo>
                  <a:pt x="1445964" y="4773953"/>
                </a:lnTo>
                <a:lnTo>
                  <a:pt x="0" y="4773953"/>
                </a:lnTo>
                <a:lnTo>
                  <a:pt x="341" y="4773455"/>
                </a:lnTo>
                <a:cubicBezTo>
                  <a:pt x="425684" y="4087321"/>
                  <a:pt x="681193" y="3207681"/>
                  <a:pt x="681193" y="2248594"/>
                </a:cubicBezTo>
                <a:cubicBezTo>
                  <a:pt x="681193" y="1426519"/>
                  <a:pt x="493472" y="662814"/>
                  <a:pt x="171983" y="29305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D85063F1-8C8D-9A66-503C-7907C8DFA6D0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266513" y="2073715"/>
            <a:ext cx="3139232" cy="2192482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91C1280-5B9B-F6EF-9645-4F4419B7165F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1266513" y="810344"/>
            <a:ext cx="3139231" cy="1065753"/>
          </a:xfrm>
          <a:prstGeom prst="rect">
            <a:avLst/>
          </a:prstGeom>
          <a:effectLst/>
        </p:spPr>
        <p:txBody>
          <a:bodyPr wrap="square" lIns="0" tIns="0" rIns="0" bIns="0"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16B1D0D3-61BB-EF9F-CCA4-0DB819B28AD9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5043529" y="830601"/>
            <a:ext cx="3310473" cy="1065754"/>
          </a:xfrm>
          <a:prstGeom prst="rect">
            <a:avLst/>
          </a:prstGeom>
          <a:effectLst/>
        </p:spPr>
        <p:txBody>
          <a:bodyPr wrap="square" lIns="0" tIns="0" rIns="0" bIns="0"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B4F98189-6B37-3C69-A1DB-E2D6CAA73DC1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5043529" y="2073715"/>
            <a:ext cx="3347050" cy="2192482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cxnSp>
        <p:nvCxnSpPr>
          <p:cNvPr id="14" name="Suora yhdysviiva 13">
            <a:extLst>
              <a:ext uri="{FF2B5EF4-FFF2-40B4-BE49-F238E27FC236}">
                <a16:creationId xmlns:a16="http://schemas.microsoft.com/office/drawing/2014/main" id="{FF44DC82-1818-55C6-AC6A-E98C71D37E84}"/>
              </a:ext>
            </a:extLst>
          </p:cNvPr>
          <p:cNvCxnSpPr/>
          <p:nvPr userDrawn="1"/>
        </p:nvCxnSpPr>
        <p:spPr>
          <a:xfrm>
            <a:off x="4759036" y="810343"/>
            <a:ext cx="0" cy="3455854"/>
          </a:xfrm>
          <a:prstGeom prst="line">
            <a:avLst/>
          </a:prstGeom>
          <a:ln w="15875">
            <a:solidFill>
              <a:srgbClr val="009999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0557580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KOOSI - pelkkä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D4C2FEB8-0E0D-FB37-2E33-28963C772944}"/>
              </a:ext>
            </a:extLst>
          </p:cNvPr>
          <p:cNvSpPr/>
          <p:nvPr userDrawn="1"/>
        </p:nvSpPr>
        <p:spPr>
          <a:xfrm>
            <a:off x="0" y="-113261"/>
            <a:ext cx="9144000" cy="48712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C78BAC-C824-7715-17B4-8D539F4C8D9F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43056" y="1469573"/>
            <a:ext cx="7825535" cy="2824239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Otsikko 6">
            <a:extLst>
              <a:ext uri="{FF2B5EF4-FFF2-40B4-BE49-F238E27FC236}">
                <a16:creationId xmlns:a16="http://schemas.microsoft.com/office/drawing/2014/main" id="{FCA5EBF0-D8B6-E749-49CB-EC25B09B3A3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056" y="495204"/>
            <a:ext cx="7825535" cy="88055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308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86426193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KOOSI - teksti ja iso väri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DE6B3908-F0EB-FE24-8AF1-372C004A633B}"/>
              </a:ext>
            </a:extLst>
          </p:cNvPr>
          <p:cNvSpPr/>
          <p:nvPr userDrawn="1"/>
        </p:nvSpPr>
        <p:spPr>
          <a:xfrm>
            <a:off x="-1" y="0"/>
            <a:ext cx="5137266" cy="47715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Puolivapaa piirto 4">
            <a:extLst>
              <a:ext uri="{FF2B5EF4-FFF2-40B4-BE49-F238E27FC236}">
                <a16:creationId xmlns:a16="http://schemas.microsoft.com/office/drawing/2014/main" id="{0C406F15-02D3-ADBD-6510-E564B2A515DB}"/>
              </a:ext>
            </a:extLst>
          </p:cNvPr>
          <p:cNvSpPr/>
          <p:nvPr userDrawn="1"/>
        </p:nvSpPr>
        <p:spPr>
          <a:xfrm>
            <a:off x="4112757" y="0"/>
            <a:ext cx="5031244" cy="4771507"/>
          </a:xfrm>
          <a:custGeom>
            <a:avLst/>
            <a:gdLst>
              <a:gd name="connsiteX0" fmla="*/ 160498 w 4966947"/>
              <a:gd name="connsiteY0" fmla="*/ 0 h 4746569"/>
              <a:gd name="connsiteX1" fmla="*/ 1159718 w 4966947"/>
              <a:gd name="connsiteY1" fmla="*/ 0 h 4746569"/>
              <a:gd name="connsiteX2" fmla="*/ 1492227 w 4966947"/>
              <a:gd name="connsiteY2" fmla="*/ 0 h 4746569"/>
              <a:gd name="connsiteX3" fmla="*/ 4966947 w 4966947"/>
              <a:gd name="connsiteY3" fmla="*/ 0 h 4746569"/>
              <a:gd name="connsiteX4" fmla="*/ 4966947 w 4966947"/>
              <a:gd name="connsiteY4" fmla="*/ 4746567 h 4746569"/>
              <a:gd name="connsiteX5" fmla="*/ 1492227 w 4966947"/>
              <a:gd name="connsiteY5" fmla="*/ 4746567 h 4746569"/>
              <a:gd name="connsiteX6" fmla="*/ 1492227 w 4966947"/>
              <a:gd name="connsiteY6" fmla="*/ 4746569 h 4746569"/>
              <a:gd name="connsiteX7" fmla="*/ 0 w 4966947"/>
              <a:gd name="connsiteY7" fmla="*/ 4746569 h 4746569"/>
              <a:gd name="connsiteX8" fmla="*/ 352 w 4966947"/>
              <a:gd name="connsiteY8" fmla="*/ 4746074 h 4746569"/>
              <a:gd name="connsiteX9" fmla="*/ 702987 w 4966947"/>
              <a:gd name="connsiteY9" fmla="*/ 2235696 h 4746569"/>
              <a:gd name="connsiteX10" fmla="*/ 177485 w 4966947"/>
              <a:gd name="connsiteY10" fmla="*/ 29137 h 4746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966947" h="4746569">
                <a:moveTo>
                  <a:pt x="160498" y="0"/>
                </a:moveTo>
                <a:lnTo>
                  <a:pt x="1159718" y="0"/>
                </a:lnTo>
                <a:lnTo>
                  <a:pt x="1492227" y="0"/>
                </a:lnTo>
                <a:lnTo>
                  <a:pt x="4966947" y="0"/>
                </a:lnTo>
                <a:lnTo>
                  <a:pt x="4966947" y="4746567"/>
                </a:lnTo>
                <a:lnTo>
                  <a:pt x="1492227" y="4746567"/>
                </a:lnTo>
                <a:lnTo>
                  <a:pt x="1492227" y="4746569"/>
                </a:lnTo>
                <a:lnTo>
                  <a:pt x="0" y="4746569"/>
                </a:lnTo>
                <a:lnTo>
                  <a:pt x="352" y="4746074"/>
                </a:lnTo>
                <a:cubicBezTo>
                  <a:pt x="439303" y="4063876"/>
                  <a:pt x="702987" y="3189281"/>
                  <a:pt x="702987" y="2235696"/>
                </a:cubicBezTo>
                <a:cubicBezTo>
                  <a:pt x="702987" y="1418336"/>
                  <a:pt x="509260" y="659012"/>
                  <a:pt x="177485" y="29137"/>
                </a:cubicBez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2" name="Kuva 1" descr="Kuva, joka sisältää kohteen mustavalkoinen, kasvi, kukka&#10;&#10;Tekoälyn generoima sisältö voi olla virheellistä.">
            <a:extLst>
              <a:ext uri="{FF2B5EF4-FFF2-40B4-BE49-F238E27FC236}">
                <a16:creationId xmlns:a16="http://schemas.microsoft.com/office/drawing/2014/main" id="{79E76618-9C5C-6AFE-95B8-4D885F5A39C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632" t="-8851" r="-4420"/>
          <a:stretch/>
        </p:blipFill>
        <p:spPr>
          <a:xfrm>
            <a:off x="7879890" y="3607106"/>
            <a:ext cx="1087543" cy="1146569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37923D97-51C4-FBDD-2810-A8406A58AA87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04160" y="2137884"/>
            <a:ext cx="3648303" cy="2406820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9" name="Otsikko 6">
            <a:extLst>
              <a:ext uri="{FF2B5EF4-FFF2-40B4-BE49-F238E27FC236}">
                <a16:creationId xmlns:a16="http://schemas.microsoft.com/office/drawing/2014/main" id="{A90131C9-E9C2-21EE-7942-5FC8792029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160" y="489315"/>
            <a:ext cx="3648303" cy="1458476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332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782558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KOOSI - teksti ja 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799A37FA-92D4-0FA6-5C77-F72CA9E2DEB9}"/>
              </a:ext>
            </a:extLst>
          </p:cNvPr>
          <p:cNvSpPr/>
          <p:nvPr userDrawn="1"/>
        </p:nvSpPr>
        <p:spPr>
          <a:xfrm>
            <a:off x="-1" y="0"/>
            <a:ext cx="5137266" cy="47715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9" name="Puolivapaa piirto 8">
            <a:extLst>
              <a:ext uri="{FF2B5EF4-FFF2-40B4-BE49-F238E27FC236}">
                <a16:creationId xmlns:a16="http://schemas.microsoft.com/office/drawing/2014/main" id="{7EF0B2D4-7226-922B-64BB-5BA0ADA23D9A}"/>
              </a:ext>
            </a:extLst>
          </p:cNvPr>
          <p:cNvSpPr/>
          <p:nvPr userDrawn="1"/>
        </p:nvSpPr>
        <p:spPr>
          <a:xfrm>
            <a:off x="4112757" y="0"/>
            <a:ext cx="5031244" cy="4771507"/>
          </a:xfrm>
          <a:custGeom>
            <a:avLst/>
            <a:gdLst>
              <a:gd name="connsiteX0" fmla="*/ 160498 w 4966947"/>
              <a:gd name="connsiteY0" fmla="*/ 0 h 4746569"/>
              <a:gd name="connsiteX1" fmla="*/ 1159718 w 4966947"/>
              <a:gd name="connsiteY1" fmla="*/ 0 h 4746569"/>
              <a:gd name="connsiteX2" fmla="*/ 1492227 w 4966947"/>
              <a:gd name="connsiteY2" fmla="*/ 0 h 4746569"/>
              <a:gd name="connsiteX3" fmla="*/ 4966947 w 4966947"/>
              <a:gd name="connsiteY3" fmla="*/ 0 h 4746569"/>
              <a:gd name="connsiteX4" fmla="*/ 4966947 w 4966947"/>
              <a:gd name="connsiteY4" fmla="*/ 4746567 h 4746569"/>
              <a:gd name="connsiteX5" fmla="*/ 1492227 w 4966947"/>
              <a:gd name="connsiteY5" fmla="*/ 4746567 h 4746569"/>
              <a:gd name="connsiteX6" fmla="*/ 1492227 w 4966947"/>
              <a:gd name="connsiteY6" fmla="*/ 4746569 h 4746569"/>
              <a:gd name="connsiteX7" fmla="*/ 0 w 4966947"/>
              <a:gd name="connsiteY7" fmla="*/ 4746569 h 4746569"/>
              <a:gd name="connsiteX8" fmla="*/ 352 w 4966947"/>
              <a:gd name="connsiteY8" fmla="*/ 4746074 h 4746569"/>
              <a:gd name="connsiteX9" fmla="*/ 702987 w 4966947"/>
              <a:gd name="connsiteY9" fmla="*/ 2235696 h 4746569"/>
              <a:gd name="connsiteX10" fmla="*/ 177485 w 4966947"/>
              <a:gd name="connsiteY10" fmla="*/ 29137 h 4746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966947" h="4746569">
                <a:moveTo>
                  <a:pt x="160498" y="0"/>
                </a:moveTo>
                <a:lnTo>
                  <a:pt x="1159718" y="0"/>
                </a:lnTo>
                <a:lnTo>
                  <a:pt x="1492227" y="0"/>
                </a:lnTo>
                <a:lnTo>
                  <a:pt x="4966947" y="0"/>
                </a:lnTo>
                <a:lnTo>
                  <a:pt x="4966947" y="4746567"/>
                </a:lnTo>
                <a:lnTo>
                  <a:pt x="1492227" y="4746567"/>
                </a:lnTo>
                <a:lnTo>
                  <a:pt x="1492227" y="4746569"/>
                </a:lnTo>
                <a:lnTo>
                  <a:pt x="0" y="4746569"/>
                </a:lnTo>
                <a:lnTo>
                  <a:pt x="352" y="4746074"/>
                </a:lnTo>
                <a:cubicBezTo>
                  <a:pt x="439303" y="4063876"/>
                  <a:pt x="702987" y="3189281"/>
                  <a:pt x="702987" y="2235696"/>
                </a:cubicBezTo>
                <a:cubicBezTo>
                  <a:pt x="702987" y="1418336"/>
                  <a:pt x="509260" y="659012"/>
                  <a:pt x="177485" y="29137"/>
                </a:cubicBezTo>
                <a:close/>
              </a:path>
            </a:pathLst>
          </a:custGeom>
          <a:blipFill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D521286A-31A3-A23A-F5BE-CDCF9BDEB982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545690" y="2385752"/>
            <a:ext cx="3567067" cy="2149386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8" name="Otsikko 6">
            <a:extLst>
              <a:ext uri="{FF2B5EF4-FFF2-40B4-BE49-F238E27FC236}">
                <a16:creationId xmlns:a16="http://schemas.microsoft.com/office/drawing/2014/main" id="{05059E59-6529-B688-FE30-9F768CFBC2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873" y="608363"/>
            <a:ext cx="3578884" cy="1658862"/>
          </a:xfrm>
          <a:prstGeom prst="rect">
            <a:avLst/>
          </a:prstGeom>
          <a:effectLst/>
        </p:spPr>
        <p:txBody>
          <a:bodyPr lIns="0" tIns="0" rIns="0" bIns="0">
            <a:normAutofit/>
          </a:bodyPr>
          <a:lstStyle>
            <a:lvl1pPr algn="l">
              <a:lnSpc>
                <a:spcPts val="342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F9112564-6C95-23B8-A3A8-5FBA7BF64EED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5870225" y="2259863"/>
            <a:ext cx="2834107" cy="2275276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800">
                <a:solidFill>
                  <a:schemeClr val="bg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433767947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 ja 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Kuva 7">
            <a:extLst>
              <a:ext uri="{FF2B5EF4-FFF2-40B4-BE49-F238E27FC236}">
                <a16:creationId xmlns:a16="http://schemas.microsoft.com/office/drawing/2014/main" id="{F8BE9084-30DE-61AC-BEDF-1310D7DF7AA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" y="6"/>
            <a:ext cx="9212311" cy="4771505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4" name="Kuva 3" descr="Kuva, joka sisältää kohteen valkoinen, taide&#10;&#10;Tekoälyn generoima sisältö voi olla virheellistä.">
            <a:extLst>
              <a:ext uri="{FF2B5EF4-FFF2-40B4-BE49-F238E27FC236}">
                <a16:creationId xmlns:a16="http://schemas.microsoft.com/office/drawing/2014/main" id="{629C6B3C-8EBF-FFEF-F230-CC25430840D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19516" y="4242058"/>
            <a:ext cx="1520421" cy="627594"/>
          </a:xfrm>
          <a:prstGeom prst="rect">
            <a:avLst/>
          </a:prstGeom>
        </p:spPr>
      </p:pic>
      <p:sp>
        <p:nvSpPr>
          <p:cNvPr id="7" name="Otsikko 6">
            <a:extLst>
              <a:ext uri="{FF2B5EF4-FFF2-40B4-BE49-F238E27FC236}">
                <a16:creationId xmlns:a16="http://schemas.microsoft.com/office/drawing/2014/main" id="{E476489B-4753-0CA8-0229-E0998A51ED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10436" y="550240"/>
            <a:ext cx="6346209" cy="1019254"/>
          </a:xfrm>
          <a:prstGeom prst="rect">
            <a:avLst/>
          </a:prstGeom>
          <a:ln w="60325">
            <a:noFill/>
          </a:ln>
          <a:effectLst>
            <a:glow rad="63500">
              <a:schemeClr val="accent2">
                <a:satMod val="175000"/>
                <a:alpha val="40000"/>
              </a:schemeClr>
            </a:glow>
          </a:effectLst>
        </p:spPr>
        <p:txBody>
          <a:bodyPr/>
          <a:lstStyle>
            <a:lvl1pPr algn="ctr">
              <a:lnSpc>
                <a:spcPts val="3320"/>
              </a:lnSpc>
              <a:defRPr sz="3600">
                <a:ln w="15875" cap="rnd" cmpd="sng">
                  <a:noFill/>
                </a:ln>
                <a:solidFill>
                  <a:schemeClr val="bg1"/>
                </a:solidFill>
                <a:effectLst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549358775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KOOSI - kolme laati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, joka sisältää kohteen mustavalkoinen, kasvi, kukka&#10;&#10;Tekoälyn generoima sisältö voi olla virheellistä.">
            <a:extLst>
              <a:ext uri="{FF2B5EF4-FFF2-40B4-BE49-F238E27FC236}">
                <a16:creationId xmlns:a16="http://schemas.microsoft.com/office/drawing/2014/main" id="{8DF24991-82DB-4DB3-D146-3660E88D5E8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632" t="-8851" r="-4420"/>
          <a:stretch/>
        </p:blipFill>
        <p:spPr>
          <a:xfrm>
            <a:off x="7879890" y="3607106"/>
            <a:ext cx="1087543" cy="1146569"/>
          </a:xfrm>
          <a:prstGeom prst="rect">
            <a:avLst/>
          </a:prstGeom>
        </p:spPr>
      </p:pic>
      <p:sp>
        <p:nvSpPr>
          <p:cNvPr id="2" name="Pyöristetty suorakulmio 1">
            <a:extLst>
              <a:ext uri="{FF2B5EF4-FFF2-40B4-BE49-F238E27FC236}">
                <a16:creationId xmlns:a16="http://schemas.microsoft.com/office/drawing/2014/main" id="{C9D6B204-93FD-EBC7-864E-64847D671DFA}"/>
              </a:ext>
            </a:extLst>
          </p:cNvPr>
          <p:cNvSpPr/>
          <p:nvPr userDrawn="1"/>
        </p:nvSpPr>
        <p:spPr>
          <a:xfrm>
            <a:off x="641645" y="1465730"/>
            <a:ext cx="2433919" cy="3158924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/>
              <a:t>w</a:t>
            </a:r>
          </a:p>
        </p:txBody>
      </p:sp>
      <p:sp>
        <p:nvSpPr>
          <p:cNvPr id="3" name="Pyöristetty suorakulmio 2">
            <a:extLst>
              <a:ext uri="{FF2B5EF4-FFF2-40B4-BE49-F238E27FC236}">
                <a16:creationId xmlns:a16="http://schemas.microsoft.com/office/drawing/2014/main" id="{33790C80-405F-E8E4-A3E9-505036D5522E}"/>
              </a:ext>
            </a:extLst>
          </p:cNvPr>
          <p:cNvSpPr/>
          <p:nvPr userDrawn="1"/>
        </p:nvSpPr>
        <p:spPr>
          <a:xfrm>
            <a:off x="3360159" y="1465730"/>
            <a:ext cx="2433919" cy="315892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4" name="Pyöristetty suorakulmio 3">
            <a:extLst>
              <a:ext uri="{FF2B5EF4-FFF2-40B4-BE49-F238E27FC236}">
                <a16:creationId xmlns:a16="http://schemas.microsoft.com/office/drawing/2014/main" id="{C7241825-B501-2226-F9C8-84242572342E}"/>
              </a:ext>
            </a:extLst>
          </p:cNvPr>
          <p:cNvSpPr/>
          <p:nvPr userDrawn="1"/>
        </p:nvSpPr>
        <p:spPr>
          <a:xfrm>
            <a:off x="6037733" y="1465730"/>
            <a:ext cx="2433919" cy="315892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rIns="0" bIns="0" rtlCol="0" anchor="ctr"/>
          <a:lstStyle/>
          <a:p>
            <a:pPr algn="ctr"/>
            <a:endParaRPr lang="fi-FI" sz="1800"/>
          </a:p>
        </p:txBody>
      </p:sp>
      <p:sp>
        <p:nvSpPr>
          <p:cNvPr id="6" name="Otsikko 6">
            <a:extLst>
              <a:ext uri="{FF2B5EF4-FFF2-40B4-BE49-F238E27FC236}">
                <a16:creationId xmlns:a16="http://schemas.microsoft.com/office/drawing/2014/main" id="{3C5F3144-F5A2-87C0-11D4-DA8A5ABF86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357" y="436959"/>
            <a:ext cx="7799295" cy="892244"/>
          </a:xfrm>
          <a:prstGeom prst="rect">
            <a:avLst/>
          </a:prstGeom>
          <a:noFill/>
          <a:effectLst/>
        </p:spPr>
        <p:txBody>
          <a:bodyPr lIns="0" tIns="0" rIns="0" bIns="0">
            <a:normAutofit/>
          </a:bodyPr>
          <a:lstStyle>
            <a:lvl1pPr algn="ctr">
              <a:lnSpc>
                <a:spcPts val="3800"/>
              </a:lnSpc>
              <a:defRPr sz="32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7" name="Tekstin paikkamerkki 6">
            <a:extLst>
              <a:ext uri="{FF2B5EF4-FFF2-40B4-BE49-F238E27FC236}">
                <a16:creationId xmlns:a16="http://schemas.microsoft.com/office/drawing/2014/main" id="{EB22B77E-A822-6138-3A59-6CDBEC370BA6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7439" y="2571750"/>
            <a:ext cx="2327730" cy="1758203"/>
          </a:xfrm>
          <a:prstGeom prst="rect">
            <a:avLst/>
          </a:prstGeom>
        </p:spPr>
        <p:txBody>
          <a:bodyPr/>
          <a:lstStyle>
            <a:lvl1pPr marL="95250" indent="-95250">
              <a:tabLst/>
              <a:defRPr sz="1200">
                <a:solidFill>
                  <a:schemeClr val="tx1"/>
                </a:solidFill>
              </a:defRPr>
            </a:lvl1pPr>
            <a:lvl2pPr marL="400050" indent="-133350">
              <a:tabLst/>
              <a:defRPr sz="1200">
                <a:solidFill>
                  <a:schemeClr val="tx1"/>
                </a:solidFill>
              </a:defRPr>
            </a:lvl2pPr>
            <a:lvl3pPr marL="533400" indent="-133350">
              <a:tabLst/>
              <a:defRPr sz="1100">
                <a:solidFill>
                  <a:schemeClr val="tx1"/>
                </a:solidFill>
              </a:defRPr>
            </a:lvl3pPr>
            <a:lvl4pPr marL="628650" indent="-133350">
              <a:tabLst/>
              <a:defRPr sz="1000">
                <a:solidFill>
                  <a:schemeClr val="tx1"/>
                </a:solidFill>
              </a:defRPr>
            </a:lvl4pPr>
            <a:lvl5pPr marL="763588" indent="-134938">
              <a:tabLst/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87225D1C-5EAE-74F4-46BE-1CF072CE55AD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749394" y="1704680"/>
            <a:ext cx="2275775" cy="738664"/>
          </a:xfrm>
          <a:prstGeom prst="rect">
            <a:avLst/>
          </a:prstGeom>
          <a:effectLst/>
        </p:spPr>
        <p:txBody>
          <a:bodyPr wrap="square"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rgbClr val="009999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FE2C24F9-9B1A-C668-83C0-39FDA6F62DD1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3469467" y="1704680"/>
            <a:ext cx="2269921" cy="782999"/>
          </a:xfrm>
          <a:prstGeom prst="rect">
            <a:avLst/>
          </a:prstGeom>
          <a:effectLst/>
        </p:spPr>
        <p:txBody>
          <a:bodyPr wrap="square"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rgbClr val="009999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7AEDAB5D-B8B4-9095-540B-BB6D8B2E5C06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6129346" y="1704680"/>
            <a:ext cx="2283316" cy="782999"/>
          </a:xfrm>
          <a:prstGeom prst="rect">
            <a:avLst/>
          </a:prstGeom>
          <a:effectLst/>
        </p:spPr>
        <p:txBody>
          <a:bodyPr wrap="square"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rgbClr val="009999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4" name="Tekstin paikkamerkki 6">
            <a:extLst>
              <a:ext uri="{FF2B5EF4-FFF2-40B4-BE49-F238E27FC236}">
                <a16:creationId xmlns:a16="http://schemas.microsoft.com/office/drawing/2014/main" id="{A16639CF-C4A7-CAB1-8E38-219DA38F5AB8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11658" y="2571750"/>
            <a:ext cx="2327730" cy="1758203"/>
          </a:xfrm>
          <a:prstGeom prst="rect">
            <a:avLst/>
          </a:prstGeom>
        </p:spPr>
        <p:txBody>
          <a:bodyPr/>
          <a:lstStyle>
            <a:lvl1pPr marL="95250" indent="-95250">
              <a:tabLst/>
              <a:defRPr sz="1200">
                <a:solidFill>
                  <a:schemeClr val="tx1"/>
                </a:solidFill>
              </a:defRPr>
            </a:lvl1pPr>
            <a:lvl2pPr marL="400050" indent="-133350">
              <a:tabLst/>
              <a:defRPr sz="1200">
                <a:solidFill>
                  <a:schemeClr val="tx1"/>
                </a:solidFill>
              </a:defRPr>
            </a:lvl2pPr>
            <a:lvl3pPr marL="533400" indent="-133350">
              <a:tabLst/>
              <a:defRPr sz="1100">
                <a:solidFill>
                  <a:schemeClr val="tx1"/>
                </a:solidFill>
              </a:defRPr>
            </a:lvl3pPr>
            <a:lvl4pPr marL="628650" indent="-133350">
              <a:tabLst/>
              <a:defRPr sz="1000">
                <a:solidFill>
                  <a:schemeClr val="tx1"/>
                </a:solidFill>
              </a:defRPr>
            </a:lvl4pPr>
            <a:lvl5pPr marL="763588" indent="-134938">
              <a:tabLst/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15" name="Tekstin paikkamerkki 6">
            <a:extLst>
              <a:ext uri="{FF2B5EF4-FFF2-40B4-BE49-F238E27FC236}">
                <a16:creationId xmlns:a16="http://schemas.microsoft.com/office/drawing/2014/main" id="{7DF83DC0-E073-F390-25E0-D1B3B76C4804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84932" y="2571750"/>
            <a:ext cx="2327730" cy="1758203"/>
          </a:xfrm>
          <a:prstGeom prst="rect">
            <a:avLst/>
          </a:prstGeom>
        </p:spPr>
        <p:txBody>
          <a:bodyPr/>
          <a:lstStyle>
            <a:lvl1pPr marL="95250" indent="-95250">
              <a:tabLst/>
              <a:defRPr sz="1200">
                <a:solidFill>
                  <a:schemeClr val="tx1"/>
                </a:solidFill>
              </a:defRPr>
            </a:lvl1pPr>
            <a:lvl2pPr marL="400050" indent="-133350">
              <a:tabLst/>
              <a:defRPr sz="1200">
                <a:solidFill>
                  <a:schemeClr val="tx1"/>
                </a:solidFill>
              </a:defRPr>
            </a:lvl2pPr>
            <a:lvl3pPr marL="533400" indent="-133350">
              <a:tabLst/>
              <a:defRPr sz="1100">
                <a:solidFill>
                  <a:schemeClr val="tx1"/>
                </a:solidFill>
              </a:defRPr>
            </a:lvl3pPr>
            <a:lvl4pPr marL="628650" indent="-133350">
              <a:tabLst/>
              <a:defRPr sz="1000">
                <a:solidFill>
                  <a:schemeClr val="tx1"/>
                </a:solidFill>
              </a:defRPr>
            </a:lvl4pPr>
            <a:lvl5pPr marL="763588" indent="-134938">
              <a:tabLst/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</p:spTree>
    <p:extLst>
      <p:ext uri="{BB962C8B-B14F-4D97-AF65-F5344CB8AC3E}">
        <p14:creationId xmlns:p14="http://schemas.microsoft.com/office/powerpoint/2010/main" val="365341513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KOOSI - teksti ja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9635322-8503-4508-76EB-530043A66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7169" y="1792579"/>
            <a:ext cx="6614131" cy="375739"/>
          </a:xfrm>
          <a:prstGeom prst="rect">
            <a:avLst/>
          </a:prstGeom>
          <a:effectLst>
            <a:outerShdw blurRad="153765" dir="5400000" sx="32000" sy="32000" algn="ctr" rotWithShape="0">
              <a:srgbClr val="000000">
                <a:alpha val="93000"/>
              </a:srgbClr>
            </a:outerShdw>
          </a:effectLst>
        </p:spPr>
        <p:txBody>
          <a:bodyPr anchor="b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D4C2FEB8-0E0D-FB37-2E33-28963C772944}"/>
              </a:ext>
            </a:extLst>
          </p:cNvPr>
          <p:cNvSpPr/>
          <p:nvPr userDrawn="1"/>
        </p:nvSpPr>
        <p:spPr>
          <a:xfrm>
            <a:off x="0" y="-108065"/>
            <a:ext cx="9144000" cy="48712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7F5D5CD-BB5E-5749-26BA-4DF7757B1990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43055" y="1920227"/>
            <a:ext cx="5088672" cy="2696378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5" name="Kuva 14" descr="Kuva, joka sisältää kohteen vihreä, taide&#10;&#10;Tekoälyn generoima sisältö voi olla virheellistä.">
            <a:extLst>
              <a:ext uri="{FF2B5EF4-FFF2-40B4-BE49-F238E27FC236}">
                <a16:creationId xmlns:a16="http://schemas.microsoft.com/office/drawing/2014/main" id="{CD8A9818-2FF1-96ED-B643-884837F49C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5701" y="4130617"/>
            <a:ext cx="1532491" cy="632576"/>
          </a:xfrm>
          <a:prstGeom prst="rect">
            <a:avLst/>
          </a:prstGeom>
        </p:spPr>
      </p:pic>
      <p:sp>
        <p:nvSpPr>
          <p:cNvPr id="5" name="Suorakulmio 4">
            <a:extLst>
              <a:ext uri="{FF2B5EF4-FFF2-40B4-BE49-F238E27FC236}">
                <a16:creationId xmlns:a16="http://schemas.microsoft.com/office/drawing/2014/main" id="{C768A1B6-6D96-8A05-2949-2ECAE36878E2}"/>
              </a:ext>
            </a:extLst>
          </p:cNvPr>
          <p:cNvSpPr/>
          <p:nvPr userDrawn="1"/>
        </p:nvSpPr>
        <p:spPr>
          <a:xfrm>
            <a:off x="5904237" y="-160246"/>
            <a:ext cx="3239763" cy="4923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562AE68F-413E-9EFF-91BD-73F41E2C34C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5904237" y="-160246"/>
            <a:ext cx="3239763" cy="492343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4" name="Otsikko 6">
            <a:extLst>
              <a:ext uri="{FF2B5EF4-FFF2-40B4-BE49-F238E27FC236}">
                <a16:creationId xmlns:a16="http://schemas.microsoft.com/office/drawing/2014/main" id="{32C76F4B-0199-FB4D-2FEF-1C255C1F7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055" y="975850"/>
            <a:ext cx="5094132" cy="88055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318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009313193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KOOSI - teksti ja me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9635322-8503-4508-76EB-530043A66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7169" y="1792579"/>
            <a:ext cx="6614131" cy="375739"/>
          </a:xfrm>
          <a:prstGeom prst="rect">
            <a:avLst/>
          </a:prstGeom>
          <a:effectLst>
            <a:outerShdw blurRad="153765" dir="5400000" sx="32000" sy="32000" algn="ctr" rotWithShape="0">
              <a:srgbClr val="000000">
                <a:alpha val="93000"/>
              </a:srgbClr>
            </a:outerShdw>
          </a:effectLst>
        </p:spPr>
        <p:txBody>
          <a:bodyPr anchor="b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D4C2FEB8-0E0D-FB37-2E33-28963C772944}"/>
              </a:ext>
            </a:extLst>
          </p:cNvPr>
          <p:cNvSpPr/>
          <p:nvPr userDrawn="1"/>
        </p:nvSpPr>
        <p:spPr>
          <a:xfrm>
            <a:off x="0" y="-108065"/>
            <a:ext cx="9144000" cy="48712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5BE22593-FF98-3881-D5BF-5CB3354A607A}"/>
              </a:ext>
            </a:extLst>
          </p:cNvPr>
          <p:cNvSpPr/>
          <p:nvPr userDrawn="1"/>
        </p:nvSpPr>
        <p:spPr>
          <a:xfrm>
            <a:off x="1" y="-160246"/>
            <a:ext cx="3239763" cy="4923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F2EFA06-E2F0-4948-E853-12F162CE9097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3498540" y="1469573"/>
            <a:ext cx="5094133" cy="2824239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A6AB1199-EF15-B89C-8650-601D8DFCFEBE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1" y="-160246"/>
            <a:ext cx="3239763" cy="492343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5" name="Otsikko 6">
            <a:extLst>
              <a:ext uri="{FF2B5EF4-FFF2-40B4-BE49-F238E27FC236}">
                <a16:creationId xmlns:a16="http://schemas.microsoft.com/office/drawing/2014/main" id="{F38A61EE-6DD2-942B-8CB7-A2E42EEF9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8539" y="492116"/>
            <a:ext cx="5094132" cy="88055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318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52232977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URKOOSI - lopetu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2" name="Kuva 1" descr="Kuva, joka sisältää kohteen mustavalkoinen, kasvi, kukka&#10;&#10;Tekoälyn generoima sisältö voi olla virheellistä.">
            <a:extLst>
              <a:ext uri="{FF2B5EF4-FFF2-40B4-BE49-F238E27FC236}">
                <a16:creationId xmlns:a16="http://schemas.microsoft.com/office/drawing/2014/main" id="{21AB77BD-FB2A-E5E1-0CD7-4F3D75E77640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11632" t="-8851" r="-4420"/>
          <a:stretch/>
        </p:blipFill>
        <p:spPr>
          <a:xfrm>
            <a:off x="7879890" y="3607106"/>
            <a:ext cx="1087543" cy="1146569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1668BA3F-4ECE-2E74-A082-46B626BE6886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37236" y="2613106"/>
            <a:ext cx="7886701" cy="437873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1600">
                <a:solidFill>
                  <a:schemeClr val="bg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Otsikko 6">
            <a:extLst>
              <a:ext uri="{FF2B5EF4-FFF2-40B4-BE49-F238E27FC236}">
                <a16:creationId xmlns:a16="http://schemas.microsoft.com/office/drawing/2014/main" id="{73E611E2-0307-725B-963D-5D23F8BAA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238" y="1694792"/>
            <a:ext cx="7886700" cy="846914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ctr">
              <a:lnSpc>
                <a:spcPts val="2980"/>
              </a:lnSpc>
              <a:defRPr sz="2800"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030572025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LVIHREÄ - aloitu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2" name="Kuva 1" descr="Kuva, joka sisältää kohteen valkoinen, taide&#10;&#10;Tekoälyn generoima sisältö voi olla virheellistä.">
            <a:extLst>
              <a:ext uri="{FF2B5EF4-FFF2-40B4-BE49-F238E27FC236}">
                <a16:creationId xmlns:a16="http://schemas.microsoft.com/office/drawing/2014/main" id="{22C73DAA-1D22-F901-0B43-FD4BC26CF28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876" y="4242064"/>
            <a:ext cx="1520421" cy="511611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9FDDEC14-4F54-E787-BAB8-6AB32509E99B}"/>
              </a:ext>
            </a:extLst>
          </p:cNvPr>
          <p:cNvSpPr>
            <a:spLocks noGrp="1"/>
          </p:cNvSpPr>
          <p:nvPr>
            <p:ph type="body" idx="10"/>
          </p:nvPr>
        </p:nvSpPr>
        <p:spPr>
          <a:xfrm>
            <a:off x="740543" y="3057737"/>
            <a:ext cx="7886700" cy="1292590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Otsikko 6">
            <a:extLst>
              <a:ext uri="{FF2B5EF4-FFF2-40B4-BE49-F238E27FC236}">
                <a16:creationId xmlns:a16="http://schemas.microsoft.com/office/drawing/2014/main" id="{EA4B2FD5-15B5-C762-21DE-0E05AE3E83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40543" y="1995944"/>
            <a:ext cx="7886700" cy="993775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ctr">
              <a:lnSpc>
                <a:spcPts val="3880"/>
              </a:lnSpc>
              <a:defRPr sz="44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922719033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LVIHREÄ - kuva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AD3E371D-DF7D-50AE-5926-AE77ECBF3BBD}"/>
              </a:ext>
            </a:extLst>
          </p:cNvPr>
          <p:cNvSpPr/>
          <p:nvPr userDrawn="1"/>
        </p:nvSpPr>
        <p:spPr>
          <a:xfrm>
            <a:off x="0" y="-1"/>
            <a:ext cx="9144000" cy="4813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Puolivapaa piirto 3">
            <a:extLst>
              <a:ext uri="{FF2B5EF4-FFF2-40B4-BE49-F238E27FC236}">
                <a16:creationId xmlns:a16="http://schemas.microsoft.com/office/drawing/2014/main" id="{675CF724-66E5-E933-6095-48104750530E}"/>
              </a:ext>
            </a:extLst>
          </p:cNvPr>
          <p:cNvSpPr/>
          <p:nvPr userDrawn="1"/>
        </p:nvSpPr>
        <p:spPr>
          <a:xfrm>
            <a:off x="3141306" y="-1"/>
            <a:ext cx="7256346" cy="4754054"/>
          </a:xfrm>
          <a:custGeom>
            <a:avLst/>
            <a:gdLst>
              <a:gd name="connsiteX0" fmla="*/ 0 w 7256346"/>
              <a:gd name="connsiteY0" fmla="*/ 0 h 4754054"/>
              <a:gd name="connsiteX1" fmla="*/ 6002694 w 7256346"/>
              <a:gd name="connsiteY1" fmla="*/ 0 h 4754054"/>
              <a:gd name="connsiteX2" fmla="*/ 6002694 w 7256346"/>
              <a:gd name="connsiteY2" fmla="*/ 4754051 h 4754054"/>
              <a:gd name="connsiteX3" fmla="*/ 7256346 w 7256346"/>
              <a:gd name="connsiteY3" fmla="*/ 4754051 h 4754054"/>
              <a:gd name="connsiteX4" fmla="*/ 7256346 w 7256346"/>
              <a:gd name="connsiteY4" fmla="*/ 4754053 h 4754054"/>
              <a:gd name="connsiteX5" fmla="*/ 2832642 w 7256346"/>
              <a:gd name="connsiteY5" fmla="*/ 4754053 h 4754054"/>
              <a:gd name="connsiteX6" fmla="*/ 2832642 w 7256346"/>
              <a:gd name="connsiteY6" fmla="*/ 4753832 h 4754054"/>
              <a:gd name="connsiteX7" fmla="*/ 2828065 w 7256346"/>
              <a:gd name="connsiteY7" fmla="*/ 4754054 h 4754054"/>
              <a:gd name="connsiteX8" fmla="*/ 14602 w 7256346"/>
              <a:gd name="connsiteY8" fmla="*/ 2143701 h 4754054"/>
              <a:gd name="connsiteX9" fmla="*/ 4145 w 7256346"/>
              <a:gd name="connsiteY9" fmla="*/ 1930806 h 4754054"/>
              <a:gd name="connsiteX10" fmla="*/ 0 w 7256346"/>
              <a:gd name="connsiteY10" fmla="*/ 1930806 h 4754054"/>
              <a:gd name="connsiteX11" fmla="*/ 0 w 7256346"/>
              <a:gd name="connsiteY11" fmla="*/ 1846412 h 4754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56346" h="4754054">
                <a:moveTo>
                  <a:pt x="0" y="0"/>
                </a:moveTo>
                <a:lnTo>
                  <a:pt x="6002694" y="0"/>
                </a:lnTo>
                <a:lnTo>
                  <a:pt x="6002694" y="4754051"/>
                </a:lnTo>
                <a:lnTo>
                  <a:pt x="7256346" y="4754051"/>
                </a:lnTo>
                <a:lnTo>
                  <a:pt x="7256346" y="4754053"/>
                </a:lnTo>
                <a:lnTo>
                  <a:pt x="2832642" y="4754053"/>
                </a:lnTo>
                <a:lnTo>
                  <a:pt x="2832642" y="4753832"/>
                </a:lnTo>
                <a:lnTo>
                  <a:pt x="2828065" y="4754054"/>
                </a:lnTo>
                <a:cubicBezTo>
                  <a:pt x="1363786" y="4754054"/>
                  <a:pt x="159427" y="3609898"/>
                  <a:pt x="14602" y="2143701"/>
                </a:cubicBezTo>
                <a:lnTo>
                  <a:pt x="4145" y="1930806"/>
                </a:lnTo>
                <a:lnTo>
                  <a:pt x="0" y="1930806"/>
                </a:lnTo>
                <a:lnTo>
                  <a:pt x="0" y="1846412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  <p:pic>
        <p:nvPicPr>
          <p:cNvPr id="2" name="Picture 3" descr="MTK_logo.png">
            <a:extLst>
              <a:ext uri="{FF2B5EF4-FFF2-40B4-BE49-F238E27FC236}">
                <a16:creationId xmlns:a16="http://schemas.microsoft.com/office/drawing/2014/main" id="{C9D0A039-BDE4-0E1D-BB1E-AD9D6852FEC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40" y="549162"/>
            <a:ext cx="557173" cy="421834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31907178-6301-1ABF-AA2D-B254E6FE6648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295813" y="2859745"/>
            <a:ext cx="3140119" cy="1820287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080253EA-9796-6094-1DDA-D00D79B849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39" y="1573880"/>
            <a:ext cx="2750804" cy="1210884"/>
          </a:xfrm>
          <a:prstGeom prst="rect">
            <a:avLst/>
          </a:prstGeom>
          <a:effectLst/>
        </p:spPr>
        <p:txBody>
          <a:bodyPr lIns="0" tIns="0" rIns="0" bIns="0">
            <a:normAutofit/>
          </a:bodyPr>
          <a:lstStyle>
            <a:lvl1pPr algn="l">
              <a:lnSpc>
                <a:spcPts val="288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2051441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LVIHREÄ - kuva ja teksti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BAC17F47-0959-3B98-0E33-66EDDF0A56A4}"/>
              </a:ext>
            </a:extLst>
          </p:cNvPr>
          <p:cNvSpPr/>
          <p:nvPr userDrawn="1"/>
        </p:nvSpPr>
        <p:spPr>
          <a:xfrm>
            <a:off x="0" y="-1"/>
            <a:ext cx="9144000" cy="4813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uolivapaa piirto 6">
            <a:extLst>
              <a:ext uri="{FF2B5EF4-FFF2-40B4-BE49-F238E27FC236}">
                <a16:creationId xmlns:a16="http://schemas.microsoft.com/office/drawing/2014/main" id="{D0AE3E29-5400-6360-C4F3-6CBE66A45D3F}"/>
              </a:ext>
            </a:extLst>
          </p:cNvPr>
          <p:cNvSpPr/>
          <p:nvPr userDrawn="1"/>
        </p:nvSpPr>
        <p:spPr>
          <a:xfrm>
            <a:off x="3141306" y="-1"/>
            <a:ext cx="7256346" cy="4754054"/>
          </a:xfrm>
          <a:custGeom>
            <a:avLst/>
            <a:gdLst>
              <a:gd name="connsiteX0" fmla="*/ 0 w 7256346"/>
              <a:gd name="connsiteY0" fmla="*/ 0 h 4754054"/>
              <a:gd name="connsiteX1" fmla="*/ 6002694 w 7256346"/>
              <a:gd name="connsiteY1" fmla="*/ 0 h 4754054"/>
              <a:gd name="connsiteX2" fmla="*/ 6002694 w 7256346"/>
              <a:gd name="connsiteY2" fmla="*/ 4754051 h 4754054"/>
              <a:gd name="connsiteX3" fmla="*/ 7256346 w 7256346"/>
              <a:gd name="connsiteY3" fmla="*/ 4754051 h 4754054"/>
              <a:gd name="connsiteX4" fmla="*/ 7256346 w 7256346"/>
              <a:gd name="connsiteY4" fmla="*/ 4754053 h 4754054"/>
              <a:gd name="connsiteX5" fmla="*/ 2832642 w 7256346"/>
              <a:gd name="connsiteY5" fmla="*/ 4754053 h 4754054"/>
              <a:gd name="connsiteX6" fmla="*/ 2832642 w 7256346"/>
              <a:gd name="connsiteY6" fmla="*/ 4753832 h 4754054"/>
              <a:gd name="connsiteX7" fmla="*/ 2828065 w 7256346"/>
              <a:gd name="connsiteY7" fmla="*/ 4754054 h 4754054"/>
              <a:gd name="connsiteX8" fmla="*/ 14602 w 7256346"/>
              <a:gd name="connsiteY8" fmla="*/ 2143701 h 4754054"/>
              <a:gd name="connsiteX9" fmla="*/ 4145 w 7256346"/>
              <a:gd name="connsiteY9" fmla="*/ 1930806 h 4754054"/>
              <a:gd name="connsiteX10" fmla="*/ 0 w 7256346"/>
              <a:gd name="connsiteY10" fmla="*/ 1930806 h 4754054"/>
              <a:gd name="connsiteX11" fmla="*/ 0 w 7256346"/>
              <a:gd name="connsiteY11" fmla="*/ 1846412 h 4754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56346" h="4754054">
                <a:moveTo>
                  <a:pt x="0" y="0"/>
                </a:moveTo>
                <a:lnTo>
                  <a:pt x="6002694" y="0"/>
                </a:lnTo>
                <a:lnTo>
                  <a:pt x="6002694" y="4754051"/>
                </a:lnTo>
                <a:lnTo>
                  <a:pt x="7256346" y="4754051"/>
                </a:lnTo>
                <a:lnTo>
                  <a:pt x="7256346" y="4754053"/>
                </a:lnTo>
                <a:lnTo>
                  <a:pt x="2832642" y="4754053"/>
                </a:lnTo>
                <a:lnTo>
                  <a:pt x="2832642" y="4753832"/>
                </a:lnTo>
                <a:lnTo>
                  <a:pt x="2828065" y="4754054"/>
                </a:lnTo>
                <a:cubicBezTo>
                  <a:pt x="1363786" y="4754054"/>
                  <a:pt x="159427" y="3609898"/>
                  <a:pt x="14602" y="2143701"/>
                </a:cubicBezTo>
                <a:lnTo>
                  <a:pt x="4145" y="1930806"/>
                </a:lnTo>
                <a:lnTo>
                  <a:pt x="0" y="1930806"/>
                </a:lnTo>
                <a:lnTo>
                  <a:pt x="0" y="1846412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  <p:pic>
        <p:nvPicPr>
          <p:cNvPr id="2" name="Picture 3" descr="MTK_logo.png">
            <a:extLst>
              <a:ext uri="{FF2B5EF4-FFF2-40B4-BE49-F238E27FC236}">
                <a16:creationId xmlns:a16="http://schemas.microsoft.com/office/drawing/2014/main" id="{9F252D72-59B8-0425-B321-80A018AA940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40" y="549162"/>
            <a:ext cx="557173" cy="421834"/>
          </a:xfrm>
          <a:prstGeom prst="rect">
            <a:avLst/>
          </a:prstGeom>
        </p:spPr>
      </p:pic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4C98969F-7432-F97F-38D2-069C64261CDF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295813" y="2859745"/>
            <a:ext cx="3140119" cy="1820287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3" name="Otsikko 6">
            <a:extLst>
              <a:ext uri="{FF2B5EF4-FFF2-40B4-BE49-F238E27FC236}">
                <a16:creationId xmlns:a16="http://schemas.microsoft.com/office/drawing/2014/main" id="{611C490F-FEFB-F89F-07C0-83BBFBAC51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39" y="1573880"/>
            <a:ext cx="2750804" cy="1210884"/>
          </a:xfrm>
          <a:prstGeom prst="rect">
            <a:avLst/>
          </a:prstGeom>
          <a:effectLst/>
        </p:spPr>
        <p:txBody>
          <a:bodyPr lIns="0" tIns="0" rIns="0" bIns="0">
            <a:normAutofit/>
          </a:bodyPr>
          <a:lstStyle>
            <a:lvl1pPr algn="l">
              <a:lnSpc>
                <a:spcPts val="288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47092561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LVIHREÄ - kuva ja teksti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B26412D6-8A70-5D5D-AC18-533200A826A0}"/>
              </a:ext>
            </a:extLst>
          </p:cNvPr>
          <p:cNvSpPr/>
          <p:nvPr userDrawn="1"/>
        </p:nvSpPr>
        <p:spPr>
          <a:xfrm>
            <a:off x="0" y="-1"/>
            <a:ext cx="9144000" cy="481306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uolivapaa piirto 6">
            <a:extLst>
              <a:ext uri="{FF2B5EF4-FFF2-40B4-BE49-F238E27FC236}">
                <a16:creationId xmlns:a16="http://schemas.microsoft.com/office/drawing/2014/main" id="{85F522F8-57A2-640D-EB16-77F4057C3BCE}"/>
              </a:ext>
            </a:extLst>
          </p:cNvPr>
          <p:cNvSpPr/>
          <p:nvPr userDrawn="1"/>
        </p:nvSpPr>
        <p:spPr>
          <a:xfrm>
            <a:off x="3141306" y="-1"/>
            <a:ext cx="7256346" cy="4754054"/>
          </a:xfrm>
          <a:custGeom>
            <a:avLst/>
            <a:gdLst>
              <a:gd name="connsiteX0" fmla="*/ 0 w 7256346"/>
              <a:gd name="connsiteY0" fmla="*/ 0 h 4754054"/>
              <a:gd name="connsiteX1" fmla="*/ 6002694 w 7256346"/>
              <a:gd name="connsiteY1" fmla="*/ 0 h 4754054"/>
              <a:gd name="connsiteX2" fmla="*/ 6002694 w 7256346"/>
              <a:gd name="connsiteY2" fmla="*/ 4754051 h 4754054"/>
              <a:gd name="connsiteX3" fmla="*/ 7256346 w 7256346"/>
              <a:gd name="connsiteY3" fmla="*/ 4754051 h 4754054"/>
              <a:gd name="connsiteX4" fmla="*/ 7256346 w 7256346"/>
              <a:gd name="connsiteY4" fmla="*/ 4754053 h 4754054"/>
              <a:gd name="connsiteX5" fmla="*/ 2832642 w 7256346"/>
              <a:gd name="connsiteY5" fmla="*/ 4754053 h 4754054"/>
              <a:gd name="connsiteX6" fmla="*/ 2832642 w 7256346"/>
              <a:gd name="connsiteY6" fmla="*/ 4753832 h 4754054"/>
              <a:gd name="connsiteX7" fmla="*/ 2828065 w 7256346"/>
              <a:gd name="connsiteY7" fmla="*/ 4754054 h 4754054"/>
              <a:gd name="connsiteX8" fmla="*/ 14602 w 7256346"/>
              <a:gd name="connsiteY8" fmla="*/ 2143701 h 4754054"/>
              <a:gd name="connsiteX9" fmla="*/ 4145 w 7256346"/>
              <a:gd name="connsiteY9" fmla="*/ 1930806 h 4754054"/>
              <a:gd name="connsiteX10" fmla="*/ 0 w 7256346"/>
              <a:gd name="connsiteY10" fmla="*/ 1930806 h 4754054"/>
              <a:gd name="connsiteX11" fmla="*/ 0 w 7256346"/>
              <a:gd name="connsiteY11" fmla="*/ 1846412 h 4754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256346" h="4754054">
                <a:moveTo>
                  <a:pt x="0" y="0"/>
                </a:moveTo>
                <a:lnTo>
                  <a:pt x="6002694" y="0"/>
                </a:lnTo>
                <a:lnTo>
                  <a:pt x="6002694" y="4754051"/>
                </a:lnTo>
                <a:lnTo>
                  <a:pt x="7256346" y="4754051"/>
                </a:lnTo>
                <a:lnTo>
                  <a:pt x="7256346" y="4754053"/>
                </a:lnTo>
                <a:lnTo>
                  <a:pt x="2832642" y="4754053"/>
                </a:lnTo>
                <a:lnTo>
                  <a:pt x="2832642" y="4753832"/>
                </a:lnTo>
                <a:lnTo>
                  <a:pt x="2828065" y="4754054"/>
                </a:lnTo>
                <a:cubicBezTo>
                  <a:pt x="1363786" y="4754054"/>
                  <a:pt x="159427" y="3609898"/>
                  <a:pt x="14602" y="2143701"/>
                </a:cubicBezTo>
                <a:lnTo>
                  <a:pt x="4145" y="1930806"/>
                </a:lnTo>
                <a:lnTo>
                  <a:pt x="0" y="1930806"/>
                </a:lnTo>
                <a:lnTo>
                  <a:pt x="0" y="1846412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  <p:pic>
        <p:nvPicPr>
          <p:cNvPr id="2" name="Picture 3" descr="MTK_logo.png">
            <a:extLst>
              <a:ext uri="{FF2B5EF4-FFF2-40B4-BE49-F238E27FC236}">
                <a16:creationId xmlns:a16="http://schemas.microsoft.com/office/drawing/2014/main" id="{1C030DB1-839C-7E52-320E-A60A05D5BF1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4140" y="549162"/>
            <a:ext cx="557173" cy="421834"/>
          </a:xfrm>
          <a:prstGeom prst="rect">
            <a:avLst/>
          </a:prstGeom>
        </p:spPr>
      </p:pic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55ADB744-4C91-7B73-FA9A-A530ABA5195E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295814" y="2859745"/>
            <a:ext cx="2749130" cy="1820287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3" name="Otsikko 6">
            <a:extLst>
              <a:ext uri="{FF2B5EF4-FFF2-40B4-BE49-F238E27FC236}">
                <a16:creationId xmlns:a16="http://schemas.microsoft.com/office/drawing/2014/main" id="{C4D94A47-8A42-1637-2DDD-715E9C7D446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94139" y="1573880"/>
            <a:ext cx="2750804" cy="1210884"/>
          </a:xfrm>
          <a:prstGeom prst="rect">
            <a:avLst/>
          </a:prstGeom>
          <a:effectLst/>
        </p:spPr>
        <p:txBody>
          <a:bodyPr lIns="0" tIns="0" rIns="0" bIns="0">
            <a:normAutofit/>
          </a:bodyPr>
          <a:lstStyle>
            <a:lvl1pPr algn="l">
              <a:lnSpc>
                <a:spcPts val="288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520186481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LVIHREÄ - teksti ja kaari oike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EFA186D9-79A1-4CCA-83B0-1EC3561367BF}"/>
              </a:ext>
            </a:extLst>
          </p:cNvPr>
          <p:cNvSpPr/>
          <p:nvPr userDrawn="1"/>
        </p:nvSpPr>
        <p:spPr>
          <a:xfrm>
            <a:off x="1" y="0"/>
            <a:ext cx="9144000" cy="4815518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7" name="Puolivapaa piirto 6">
            <a:extLst>
              <a:ext uri="{FF2B5EF4-FFF2-40B4-BE49-F238E27FC236}">
                <a16:creationId xmlns:a16="http://schemas.microsoft.com/office/drawing/2014/main" id="{7FF914D4-75AC-71A4-333C-FED7DA11BFDB}"/>
              </a:ext>
            </a:extLst>
          </p:cNvPr>
          <p:cNvSpPr/>
          <p:nvPr userDrawn="1"/>
        </p:nvSpPr>
        <p:spPr>
          <a:xfrm>
            <a:off x="7651773" y="0"/>
            <a:ext cx="1492227" cy="4746569"/>
          </a:xfrm>
          <a:custGeom>
            <a:avLst/>
            <a:gdLst>
              <a:gd name="connsiteX0" fmla="*/ 155522 w 1445964"/>
              <a:gd name="connsiteY0" fmla="*/ 0 h 4773953"/>
              <a:gd name="connsiteX1" fmla="*/ 1445964 w 1445964"/>
              <a:gd name="connsiteY1" fmla="*/ 0 h 4773953"/>
              <a:gd name="connsiteX2" fmla="*/ 1445964 w 1445964"/>
              <a:gd name="connsiteY2" fmla="*/ 4773953 h 4773953"/>
              <a:gd name="connsiteX3" fmla="*/ 0 w 1445964"/>
              <a:gd name="connsiteY3" fmla="*/ 4773953 h 4773953"/>
              <a:gd name="connsiteX4" fmla="*/ 341 w 1445964"/>
              <a:gd name="connsiteY4" fmla="*/ 4773455 h 4773953"/>
              <a:gd name="connsiteX5" fmla="*/ 681193 w 1445964"/>
              <a:gd name="connsiteY5" fmla="*/ 2248594 h 4773953"/>
              <a:gd name="connsiteX6" fmla="*/ 171983 w 1445964"/>
              <a:gd name="connsiteY6" fmla="*/ 29305 h 4773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5964" h="4773953">
                <a:moveTo>
                  <a:pt x="155522" y="0"/>
                </a:moveTo>
                <a:lnTo>
                  <a:pt x="1445964" y="0"/>
                </a:lnTo>
                <a:lnTo>
                  <a:pt x="1445964" y="4773953"/>
                </a:lnTo>
                <a:lnTo>
                  <a:pt x="0" y="4773953"/>
                </a:lnTo>
                <a:lnTo>
                  <a:pt x="341" y="4773455"/>
                </a:lnTo>
                <a:cubicBezTo>
                  <a:pt x="425684" y="4087321"/>
                  <a:pt x="681193" y="3207681"/>
                  <a:pt x="681193" y="2248594"/>
                </a:cubicBezTo>
                <a:cubicBezTo>
                  <a:pt x="681193" y="1426519"/>
                  <a:pt x="493472" y="662814"/>
                  <a:pt x="171983" y="29305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6" name="Kuva 5" descr="Kuva, joka sisältää kohteen valkoinen, taide&#10;&#10;Tekoälyn generoima sisältö voi olla virheellistä.">
            <a:extLst>
              <a:ext uri="{FF2B5EF4-FFF2-40B4-BE49-F238E27FC236}">
                <a16:creationId xmlns:a16="http://schemas.microsoft.com/office/drawing/2014/main" id="{CA287C71-B057-A9B9-5748-7DF44A87066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86264" y="4187924"/>
            <a:ext cx="1520421" cy="627594"/>
          </a:xfrm>
          <a:prstGeom prst="rect">
            <a:avLst/>
          </a:prstGeom>
        </p:spPr>
      </p:pic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0834E488-68A3-4863-F0BC-A15448CFF42C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587636" y="1663540"/>
            <a:ext cx="6949237" cy="2824239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Otsikko 6">
            <a:extLst>
              <a:ext uri="{FF2B5EF4-FFF2-40B4-BE49-F238E27FC236}">
                <a16:creationId xmlns:a16="http://schemas.microsoft.com/office/drawing/2014/main" id="{D9C0E57C-FED2-4F88-A2C9-B2B7CB8A29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7636" y="689167"/>
            <a:ext cx="6949237" cy="88055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268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628002149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LVIHREÄ - teksti ja kaari va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F8E11219-2B24-9F9D-CDE1-9782D8BA7D73}"/>
              </a:ext>
            </a:extLst>
          </p:cNvPr>
          <p:cNvSpPr/>
          <p:nvPr userDrawn="1"/>
        </p:nvSpPr>
        <p:spPr>
          <a:xfrm>
            <a:off x="0" y="0"/>
            <a:ext cx="9144000" cy="48213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4A666501-121B-593C-E96E-B66C1D270099}"/>
              </a:ext>
            </a:extLst>
          </p:cNvPr>
          <p:cNvSpPr/>
          <p:nvPr userDrawn="1"/>
        </p:nvSpPr>
        <p:spPr>
          <a:xfrm rot="10800000">
            <a:off x="0" y="0"/>
            <a:ext cx="1492227" cy="4746569"/>
          </a:xfrm>
          <a:custGeom>
            <a:avLst/>
            <a:gdLst>
              <a:gd name="connsiteX0" fmla="*/ 155522 w 1445964"/>
              <a:gd name="connsiteY0" fmla="*/ 0 h 4773953"/>
              <a:gd name="connsiteX1" fmla="*/ 1445964 w 1445964"/>
              <a:gd name="connsiteY1" fmla="*/ 0 h 4773953"/>
              <a:gd name="connsiteX2" fmla="*/ 1445964 w 1445964"/>
              <a:gd name="connsiteY2" fmla="*/ 4773953 h 4773953"/>
              <a:gd name="connsiteX3" fmla="*/ 0 w 1445964"/>
              <a:gd name="connsiteY3" fmla="*/ 4773953 h 4773953"/>
              <a:gd name="connsiteX4" fmla="*/ 341 w 1445964"/>
              <a:gd name="connsiteY4" fmla="*/ 4773455 h 4773953"/>
              <a:gd name="connsiteX5" fmla="*/ 681193 w 1445964"/>
              <a:gd name="connsiteY5" fmla="*/ 2248594 h 4773953"/>
              <a:gd name="connsiteX6" fmla="*/ 171983 w 1445964"/>
              <a:gd name="connsiteY6" fmla="*/ 29305 h 4773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5964" h="4773953">
                <a:moveTo>
                  <a:pt x="155522" y="0"/>
                </a:moveTo>
                <a:lnTo>
                  <a:pt x="1445964" y="0"/>
                </a:lnTo>
                <a:lnTo>
                  <a:pt x="1445964" y="4773953"/>
                </a:lnTo>
                <a:lnTo>
                  <a:pt x="0" y="4773953"/>
                </a:lnTo>
                <a:lnTo>
                  <a:pt x="341" y="4773455"/>
                </a:lnTo>
                <a:cubicBezTo>
                  <a:pt x="425684" y="4087321"/>
                  <a:pt x="681193" y="3207681"/>
                  <a:pt x="681193" y="2248594"/>
                </a:cubicBezTo>
                <a:cubicBezTo>
                  <a:pt x="681193" y="1426519"/>
                  <a:pt x="493472" y="662814"/>
                  <a:pt x="171983" y="29305"/>
                </a:cubicBezTo>
                <a:close/>
              </a:path>
            </a:pathLst>
          </a:custGeom>
          <a:blipFill dpi="0" rotWithShape="0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0570D51-EF2E-63CF-A24E-C161C110020A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266513" y="1691251"/>
            <a:ext cx="7400657" cy="2824239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5" name="Otsikko 6">
            <a:extLst>
              <a:ext uri="{FF2B5EF4-FFF2-40B4-BE49-F238E27FC236}">
                <a16:creationId xmlns:a16="http://schemas.microsoft.com/office/drawing/2014/main" id="{4CFA937F-732A-657B-A1E1-85BC3AFD0C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66513" y="716877"/>
            <a:ext cx="7400657" cy="88055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268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242269399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LVIHREÄ - kaksi palsta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F8E11219-2B24-9F9D-CDE1-9782D8BA7D73}"/>
              </a:ext>
            </a:extLst>
          </p:cNvPr>
          <p:cNvSpPr/>
          <p:nvPr userDrawn="1"/>
        </p:nvSpPr>
        <p:spPr>
          <a:xfrm>
            <a:off x="0" y="0"/>
            <a:ext cx="9144000" cy="48213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4A666501-121B-593C-E96E-B66C1D270099}"/>
              </a:ext>
            </a:extLst>
          </p:cNvPr>
          <p:cNvSpPr/>
          <p:nvPr userDrawn="1"/>
        </p:nvSpPr>
        <p:spPr>
          <a:xfrm rot="10800000">
            <a:off x="0" y="0"/>
            <a:ext cx="1492227" cy="4746569"/>
          </a:xfrm>
          <a:custGeom>
            <a:avLst/>
            <a:gdLst>
              <a:gd name="connsiteX0" fmla="*/ 155522 w 1445964"/>
              <a:gd name="connsiteY0" fmla="*/ 0 h 4773953"/>
              <a:gd name="connsiteX1" fmla="*/ 1445964 w 1445964"/>
              <a:gd name="connsiteY1" fmla="*/ 0 h 4773953"/>
              <a:gd name="connsiteX2" fmla="*/ 1445964 w 1445964"/>
              <a:gd name="connsiteY2" fmla="*/ 4773953 h 4773953"/>
              <a:gd name="connsiteX3" fmla="*/ 0 w 1445964"/>
              <a:gd name="connsiteY3" fmla="*/ 4773953 h 4773953"/>
              <a:gd name="connsiteX4" fmla="*/ 341 w 1445964"/>
              <a:gd name="connsiteY4" fmla="*/ 4773455 h 4773953"/>
              <a:gd name="connsiteX5" fmla="*/ 681193 w 1445964"/>
              <a:gd name="connsiteY5" fmla="*/ 2248594 h 4773953"/>
              <a:gd name="connsiteX6" fmla="*/ 171983 w 1445964"/>
              <a:gd name="connsiteY6" fmla="*/ 29305 h 477395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445964" h="4773953">
                <a:moveTo>
                  <a:pt x="155522" y="0"/>
                </a:moveTo>
                <a:lnTo>
                  <a:pt x="1445964" y="0"/>
                </a:lnTo>
                <a:lnTo>
                  <a:pt x="1445964" y="4773953"/>
                </a:lnTo>
                <a:lnTo>
                  <a:pt x="0" y="4773953"/>
                </a:lnTo>
                <a:lnTo>
                  <a:pt x="341" y="4773455"/>
                </a:lnTo>
                <a:cubicBezTo>
                  <a:pt x="425684" y="4087321"/>
                  <a:pt x="681193" y="3207681"/>
                  <a:pt x="681193" y="2248594"/>
                </a:cubicBezTo>
                <a:cubicBezTo>
                  <a:pt x="681193" y="1426519"/>
                  <a:pt x="493472" y="662814"/>
                  <a:pt x="171983" y="29305"/>
                </a:cubicBezTo>
                <a:close/>
              </a:path>
            </a:pathLst>
          </a:custGeom>
          <a:blipFill dpi="0" rotWithShape="0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30570D51-EF2E-63CF-A24E-C161C110020A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1266513" y="2073715"/>
            <a:ext cx="3139232" cy="2192482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2A8F6E8D-C6CE-FBF8-58A9-7D08DA71F1D6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1266513" y="810344"/>
            <a:ext cx="3139231" cy="1065753"/>
          </a:xfrm>
          <a:prstGeom prst="rect">
            <a:avLst/>
          </a:prstGeom>
          <a:effectLst/>
        </p:spPr>
        <p:txBody>
          <a:bodyPr wrap="square" lIns="0" tIns="0" rIns="0" bIns="0"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5" name="Text Placeholder 2">
            <a:extLst>
              <a:ext uri="{FF2B5EF4-FFF2-40B4-BE49-F238E27FC236}">
                <a16:creationId xmlns:a16="http://schemas.microsoft.com/office/drawing/2014/main" id="{A5A40DD7-FE08-8623-8C46-ACCF1A7F85B2}"/>
              </a:ext>
            </a:extLst>
          </p:cNvPr>
          <p:cNvSpPr>
            <a:spLocks noGrp="1"/>
          </p:cNvSpPr>
          <p:nvPr>
            <p:ph type="body" idx="19"/>
          </p:nvPr>
        </p:nvSpPr>
        <p:spPr>
          <a:xfrm>
            <a:off x="5043529" y="830601"/>
            <a:ext cx="3310473" cy="1065754"/>
          </a:xfrm>
          <a:prstGeom prst="rect">
            <a:avLst/>
          </a:prstGeom>
          <a:effectLst/>
        </p:spPr>
        <p:txBody>
          <a:bodyPr wrap="square" lIns="0" tIns="0" rIns="0" bIns="0" anchor="t" anchorCtr="0">
            <a:normAutofit/>
          </a:bodyPr>
          <a:lstStyle>
            <a:lvl1pPr marL="0" indent="0" algn="l">
              <a:buNone/>
              <a:defRPr sz="24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6" name="Text Placeholder 2">
            <a:extLst>
              <a:ext uri="{FF2B5EF4-FFF2-40B4-BE49-F238E27FC236}">
                <a16:creationId xmlns:a16="http://schemas.microsoft.com/office/drawing/2014/main" id="{040C5990-0513-4935-6792-0367C0B5AC26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5043529" y="2073715"/>
            <a:ext cx="3347050" cy="2192482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4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cxnSp>
        <p:nvCxnSpPr>
          <p:cNvPr id="18" name="Suora yhdysviiva 17">
            <a:extLst>
              <a:ext uri="{FF2B5EF4-FFF2-40B4-BE49-F238E27FC236}">
                <a16:creationId xmlns:a16="http://schemas.microsoft.com/office/drawing/2014/main" id="{4CC45240-0022-B7DE-DB34-4392C0EB6105}"/>
              </a:ext>
            </a:extLst>
          </p:cNvPr>
          <p:cNvCxnSpPr/>
          <p:nvPr userDrawn="1"/>
        </p:nvCxnSpPr>
        <p:spPr>
          <a:xfrm>
            <a:off x="4759036" y="810343"/>
            <a:ext cx="0" cy="3455854"/>
          </a:xfrm>
          <a:prstGeom prst="line">
            <a:avLst/>
          </a:prstGeom>
          <a:ln w="15875">
            <a:solidFill>
              <a:srgbClr val="009D1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7783930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LVIHREÄ - pelkkä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D4C2FEB8-0E0D-FB37-2E33-28963C772944}"/>
              </a:ext>
            </a:extLst>
          </p:cNvPr>
          <p:cNvSpPr/>
          <p:nvPr userDrawn="1"/>
        </p:nvSpPr>
        <p:spPr>
          <a:xfrm>
            <a:off x="0" y="-114300"/>
            <a:ext cx="9144000" cy="48712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4A053682-5CCF-3AE2-D272-A08C8E6ADFA1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43056" y="1469573"/>
            <a:ext cx="7939835" cy="2824239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7" name="Otsikko 6">
            <a:extLst>
              <a:ext uri="{FF2B5EF4-FFF2-40B4-BE49-F238E27FC236}">
                <a16:creationId xmlns:a16="http://schemas.microsoft.com/office/drawing/2014/main" id="{1371CEC0-2649-019E-4DB5-9CF09CC4A0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056" y="495204"/>
            <a:ext cx="7939835" cy="88055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308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4077407024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LVIHREÄ - teksti ja iso värikaa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orakulmio 3">
            <a:extLst>
              <a:ext uri="{FF2B5EF4-FFF2-40B4-BE49-F238E27FC236}">
                <a16:creationId xmlns:a16="http://schemas.microsoft.com/office/drawing/2014/main" id="{A19F3DE7-945C-3A24-83BA-CCC51464EBFD}"/>
              </a:ext>
            </a:extLst>
          </p:cNvPr>
          <p:cNvSpPr/>
          <p:nvPr userDrawn="1"/>
        </p:nvSpPr>
        <p:spPr>
          <a:xfrm>
            <a:off x="-1" y="0"/>
            <a:ext cx="5137266" cy="47715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Puolivapaa piirto 4">
            <a:extLst>
              <a:ext uri="{FF2B5EF4-FFF2-40B4-BE49-F238E27FC236}">
                <a16:creationId xmlns:a16="http://schemas.microsoft.com/office/drawing/2014/main" id="{5924560D-AFD3-4E47-B6DE-416A3694B69C}"/>
              </a:ext>
            </a:extLst>
          </p:cNvPr>
          <p:cNvSpPr/>
          <p:nvPr userDrawn="1"/>
        </p:nvSpPr>
        <p:spPr>
          <a:xfrm>
            <a:off x="4112757" y="0"/>
            <a:ext cx="5031244" cy="4771507"/>
          </a:xfrm>
          <a:custGeom>
            <a:avLst/>
            <a:gdLst>
              <a:gd name="connsiteX0" fmla="*/ 160498 w 4966947"/>
              <a:gd name="connsiteY0" fmla="*/ 0 h 4746569"/>
              <a:gd name="connsiteX1" fmla="*/ 1159718 w 4966947"/>
              <a:gd name="connsiteY1" fmla="*/ 0 h 4746569"/>
              <a:gd name="connsiteX2" fmla="*/ 1492227 w 4966947"/>
              <a:gd name="connsiteY2" fmla="*/ 0 h 4746569"/>
              <a:gd name="connsiteX3" fmla="*/ 4966947 w 4966947"/>
              <a:gd name="connsiteY3" fmla="*/ 0 h 4746569"/>
              <a:gd name="connsiteX4" fmla="*/ 4966947 w 4966947"/>
              <a:gd name="connsiteY4" fmla="*/ 4746567 h 4746569"/>
              <a:gd name="connsiteX5" fmla="*/ 1492227 w 4966947"/>
              <a:gd name="connsiteY5" fmla="*/ 4746567 h 4746569"/>
              <a:gd name="connsiteX6" fmla="*/ 1492227 w 4966947"/>
              <a:gd name="connsiteY6" fmla="*/ 4746569 h 4746569"/>
              <a:gd name="connsiteX7" fmla="*/ 0 w 4966947"/>
              <a:gd name="connsiteY7" fmla="*/ 4746569 h 4746569"/>
              <a:gd name="connsiteX8" fmla="*/ 352 w 4966947"/>
              <a:gd name="connsiteY8" fmla="*/ 4746074 h 4746569"/>
              <a:gd name="connsiteX9" fmla="*/ 702987 w 4966947"/>
              <a:gd name="connsiteY9" fmla="*/ 2235696 h 4746569"/>
              <a:gd name="connsiteX10" fmla="*/ 177485 w 4966947"/>
              <a:gd name="connsiteY10" fmla="*/ 29137 h 4746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966947" h="4746569">
                <a:moveTo>
                  <a:pt x="160498" y="0"/>
                </a:moveTo>
                <a:lnTo>
                  <a:pt x="1159718" y="0"/>
                </a:lnTo>
                <a:lnTo>
                  <a:pt x="1492227" y="0"/>
                </a:lnTo>
                <a:lnTo>
                  <a:pt x="4966947" y="0"/>
                </a:lnTo>
                <a:lnTo>
                  <a:pt x="4966947" y="4746567"/>
                </a:lnTo>
                <a:lnTo>
                  <a:pt x="1492227" y="4746567"/>
                </a:lnTo>
                <a:lnTo>
                  <a:pt x="1492227" y="4746569"/>
                </a:lnTo>
                <a:lnTo>
                  <a:pt x="0" y="4746569"/>
                </a:lnTo>
                <a:lnTo>
                  <a:pt x="352" y="4746074"/>
                </a:lnTo>
                <a:cubicBezTo>
                  <a:pt x="439303" y="4063876"/>
                  <a:pt x="702987" y="3189281"/>
                  <a:pt x="702987" y="2235696"/>
                </a:cubicBezTo>
                <a:cubicBezTo>
                  <a:pt x="702987" y="1418336"/>
                  <a:pt x="509260" y="659012"/>
                  <a:pt x="177485" y="29137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/>
          </a:p>
        </p:txBody>
      </p:sp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2" name="Kuva 1" descr="Kuva, joka sisältää kohteen valkoinen, taide&#10;&#10;Tekoälyn generoima sisältö voi olla virheellistä.">
            <a:extLst>
              <a:ext uri="{FF2B5EF4-FFF2-40B4-BE49-F238E27FC236}">
                <a16:creationId xmlns:a16="http://schemas.microsoft.com/office/drawing/2014/main" id="{55685736-7B20-7DF4-B4D8-B545A0D1D457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876" y="4242064"/>
            <a:ext cx="1520421" cy="511611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6C229891-9D0B-1F5E-8FAB-971F081D2BE5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04160" y="2137884"/>
            <a:ext cx="3648303" cy="2406820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9" name="Otsikko 6">
            <a:extLst>
              <a:ext uri="{FF2B5EF4-FFF2-40B4-BE49-F238E27FC236}">
                <a16:creationId xmlns:a16="http://schemas.microsoft.com/office/drawing/2014/main" id="{EAE735E6-B6E5-7669-4B98-FFF14DAF92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4160" y="489315"/>
            <a:ext cx="3648303" cy="1458476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332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648671399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LVIHREÄ - teksti ja 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uorakulmio 1">
            <a:extLst>
              <a:ext uri="{FF2B5EF4-FFF2-40B4-BE49-F238E27FC236}">
                <a16:creationId xmlns:a16="http://schemas.microsoft.com/office/drawing/2014/main" id="{38657C2C-BC35-2FA5-3671-A1B040DD0A88}"/>
              </a:ext>
            </a:extLst>
          </p:cNvPr>
          <p:cNvSpPr/>
          <p:nvPr userDrawn="1"/>
        </p:nvSpPr>
        <p:spPr>
          <a:xfrm>
            <a:off x="-1" y="0"/>
            <a:ext cx="5137266" cy="47715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4" name="Puolivapaa piirto 3">
            <a:extLst>
              <a:ext uri="{FF2B5EF4-FFF2-40B4-BE49-F238E27FC236}">
                <a16:creationId xmlns:a16="http://schemas.microsoft.com/office/drawing/2014/main" id="{96E5E556-1F62-2DA9-C5A2-145E815E7B14}"/>
              </a:ext>
            </a:extLst>
          </p:cNvPr>
          <p:cNvSpPr/>
          <p:nvPr userDrawn="1"/>
        </p:nvSpPr>
        <p:spPr>
          <a:xfrm>
            <a:off x="4112757" y="0"/>
            <a:ext cx="5031244" cy="4771507"/>
          </a:xfrm>
          <a:custGeom>
            <a:avLst/>
            <a:gdLst>
              <a:gd name="connsiteX0" fmla="*/ 160498 w 4966947"/>
              <a:gd name="connsiteY0" fmla="*/ 0 h 4746569"/>
              <a:gd name="connsiteX1" fmla="*/ 1159718 w 4966947"/>
              <a:gd name="connsiteY1" fmla="*/ 0 h 4746569"/>
              <a:gd name="connsiteX2" fmla="*/ 1492227 w 4966947"/>
              <a:gd name="connsiteY2" fmla="*/ 0 h 4746569"/>
              <a:gd name="connsiteX3" fmla="*/ 4966947 w 4966947"/>
              <a:gd name="connsiteY3" fmla="*/ 0 h 4746569"/>
              <a:gd name="connsiteX4" fmla="*/ 4966947 w 4966947"/>
              <a:gd name="connsiteY4" fmla="*/ 4746567 h 4746569"/>
              <a:gd name="connsiteX5" fmla="*/ 1492227 w 4966947"/>
              <a:gd name="connsiteY5" fmla="*/ 4746567 h 4746569"/>
              <a:gd name="connsiteX6" fmla="*/ 1492227 w 4966947"/>
              <a:gd name="connsiteY6" fmla="*/ 4746569 h 4746569"/>
              <a:gd name="connsiteX7" fmla="*/ 0 w 4966947"/>
              <a:gd name="connsiteY7" fmla="*/ 4746569 h 4746569"/>
              <a:gd name="connsiteX8" fmla="*/ 352 w 4966947"/>
              <a:gd name="connsiteY8" fmla="*/ 4746074 h 4746569"/>
              <a:gd name="connsiteX9" fmla="*/ 702987 w 4966947"/>
              <a:gd name="connsiteY9" fmla="*/ 2235696 h 4746569"/>
              <a:gd name="connsiteX10" fmla="*/ 177485 w 4966947"/>
              <a:gd name="connsiteY10" fmla="*/ 29137 h 474656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966947" h="4746569">
                <a:moveTo>
                  <a:pt x="160498" y="0"/>
                </a:moveTo>
                <a:lnTo>
                  <a:pt x="1159718" y="0"/>
                </a:lnTo>
                <a:lnTo>
                  <a:pt x="1492227" y="0"/>
                </a:lnTo>
                <a:lnTo>
                  <a:pt x="4966947" y="0"/>
                </a:lnTo>
                <a:lnTo>
                  <a:pt x="4966947" y="4746567"/>
                </a:lnTo>
                <a:lnTo>
                  <a:pt x="1492227" y="4746567"/>
                </a:lnTo>
                <a:lnTo>
                  <a:pt x="1492227" y="4746569"/>
                </a:lnTo>
                <a:lnTo>
                  <a:pt x="0" y="4746569"/>
                </a:lnTo>
                <a:lnTo>
                  <a:pt x="352" y="4746074"/>
                </a:lnTo>
                <a:cubicBezTo>
                  <a:pt x="439303" y="4063876"/>
                  <a:pt x="702987" y="3189281"/>
                  <a:pt x="702987" y="2235696"/>
                </a:cubicBezTo>
                <a:cubicBezTo>
                  <a:pt x="702987" y="1418336"/>
                  <a:pt x="509260" y="659012"/>
                  <a:pt x="177485" y="29137"/>
                </a:cubicBezTo>
                <a:close/>
              </a:path>
            </a:pathLst>
          </a:custGeom>
          <a:blipFill dpi="0" rotWithShape="1">
            <a:blip r:embed="rId2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dirty="0"/>
          </a:p>
        </p:txBody>
      </p:sp>
      <p:sp>
        <p:nvSpPr>
          <p:cNvPr id="5" name="Text Placeholder 2">
            <a:extLst>
              <a:ext uri="{FF2B5EF4-FFF2-40B4-BE49-F238E27FC236}">
                <a16:creationId xmlns:a16="http://schemas.microsoft.com/office/drawing/2014/main" id="{A5D481AE-6CF6-EFEB-51E1-4D7191F794FF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545690" y="2385752"/>
            <a:ext cx="3567067" cy="2149386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lnSpc>
                <a:spcPct val="100000"/>
              </a:lnSpc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9" name="Otsikko 6">
            <a:extLst>
              <a:ext uri="{FF2B5EF4-FFF2-40B4-BE49-F238E27FC236}">
                <a16:creationId xmlns:a16="http://schemas.microsoft.com/office/drawing/2014/main" id="{53D67C5B-9534-CB42-1C98-3A10F6806BC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3873" y="608363"/>
            <a:ext cx="3578884" cy="1658862"/>
          </a:xfrm>
          <a:prstGeom prst="rect">
            <a:avLst/>
          </a:prstGeom>
          <a:effectLst/>
        </p:spPr>
        <p:txBody>
          <a:bodyPr lIns="0" tIns="0" rIns="0" bIns="0">
            <a:normAutofit/>
          </a:bodyPr>
          <a:lstStyle>
            <a:lvl1pPr algn="l">
              <a:lnSpc>
                <a:spcPts val="342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8B3F0D76-2017-52C6-2938-43FBF9CB9C2B}"/>
              </a:ext>
            </a:extLst>
          </p:cNvPr>
          <p:cNvSpPr>
            <a:spLocks noGrp="1"/>
          </p:cNvSpPr>
          <p:nvPr>
            <p:ph type="body" idx="12"/>
          </p:nvPr>
        </p:nvSpPr>
        <p:spPr>
          <a:xfrm>
            <a:off x="5870225" y="2259863"/>
            <a:ext cx="2834107" cy="2275276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buNone/>
              <a:defRPr sz="2800">
                <a:solidFill>
                  <a:schemeClr val="bg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325556821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so kuva ja 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Kuva 5">
            <a:extLst>
              <a:ext uri="{FF2B5EF4-FFF2-40B4-BE49-F238E27FC236}">
                <a16:creationId xmlns:a16="http://schemas.microsoft.com/office/drawing/2014/main" id="{3797EBD0-446A-09CE-9BCC-0C1F2991AA5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" y="6"/>
            <a:ext cx="9143999" cy="4765781"/>
          </a:xfrm>
          <a:prstGeom prst="rect">
            <a:avLst/>
          </a:prstGeom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2" name="Kuva 1" descr="Kuva, joka sisältää kohteen valkoinen, taide&#10;&#10;Tekoälyn generoima sisältö voi olla virheellistä.">
            <a:extLst>
              <a:ext uri="{FF2B5EF4-FFF2-40B4-BE49-F238E27FC236}">
                <a16:creationId xmlns:a16="http://schemas.microsoft.com/office/drawing/2014/main" id="{96A2CE9A-AEC9-5703-4C80-53798B233D6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876" y="4254176"/>
            <a:ext cx="1520421" cy="511611"/>
          </a:xfrm>
          <a:prstGeom prst="rect">
            <a:avLst/>
          </a:prstGeom>
        </p:spPr>
      </p:pic>
      <p:sp>
        <p:nvSpPr>
          <p:cNvPr id="7" name="Otsikko 6">
            <a:extLst>
              <a:ext uri="{FF2B5EF4-FFF2-40B4-BE49-F238E27FC236}">
                <a16:creationId xmlns:a16="http://schemas.microsoft.com/office/drawing/2014/main" id="{DCCDDF0D-D5BE-6B7C-BEE0-5D43CFB00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60924" y="817609"/>
            <a:ext cx="6222152" cy="1309482"/>
          </a:xfrm>
          <a:prstGeom prst="rect">
            <a:avLst/>
          </a:prstGeom>
          <a:ln w="60325">
            <a:noFill/>
          </a:ln>
          <a:effectLst/>
        </p:spPr>
        <p:txBody>
          <a:bodyPr/>
          <a:lstStyle>
            <a:lvl1pPr algn="ctr">
              <a:lnSpc>
                <a:spcPts val="3420"/>
              </a:lnSpc>
              <a:defRPr sz="3600">
                <a:ln w="15875" cap="rnd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1553826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LVIHREÄ - kolme laatikko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Kuva 4" descr="Kuva, joka sisältää kohteen valkoinen, taide&#10;&#10;Tekoälyn generoima sisältö voi olla virheellistä.">
            <a:extLst>
              <a:ext uri="{FF2B5EF4-FFF2-40B4-BE49-F238E27FC236}">
                <a16:creationId xmlns:a16="http://schemas.microsoft.com/office/drawing/2014/main" id="{200A252D-0AED-15C9-640D-5A84E08592B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876" y="4242064"/>
            <a:ext cx="1520421" cy="511611"/>
          </a:xfrm>
          <a:prstGeom prst="rect">
            <a:avLst/>
          </a:prstGeom>
        </p:spPr>
      </p:pic>
      <p:sp>
        <p:nvSpPr>
          <p:cNvPr id="7" name="Pyöristetty suorakulmio 6">
            <a:extLst>
              <a:ext uri="{FF2B5EF4-FFF2-40B4-BE49-F238E27FC236}">
                <a16:creationId xmlns:a16="http://schemas.microsoft.com/office/drawing/2014/main" id="{47788646-1ED4-2F00-A3B8-7E5A3ABCBE0A}"/>
              </a:ext>
            </a:extLst>
          </p:cNvPr>
          <p:cNvSpPr/>
          <p:nvPr userDrawn="1"/>
        </p:nvSpPr>
        <p:spPr>
          <a:xfrm>
            <a:off x="641645" y="1465730"/>
            <a:ext cx="2433919" cy="3158924"/>
          </a:xfrm>
          <a:prstGeom prst="round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i-FI" sz="1800" dirty="0"/>
              <a:t>w</a:t>
            </a:r>
          </a:p>
        </p:txBody>
      </p:sp>
      <p:sp>
        <p:nvSpPr>
          <p:cNvPr id="8" name="Pyöristetty suorakulmio 7">
            <a:extLst>
              <a:ext uri="{FF2B5EF4-FFF2-40B4-BE49-F238E27FC236}">
                <a16:creationId xmlns:a16="http://schemas.microsoft.com/office/drawing/2014/main" id="{4D5E2E3C-23FC-3657-443E-F1F14E547F62}"/>
              </a:ext>
            </a:extLst>
          </p:cNvPr>
          <p:cNvSpPr/>
          <p:nvPr userDrawn="1"/>
        </p:nvSpPr>
        <p:spPr>
          <a:xfrm>
            <a:off x="3360159" y="1465730"/>
            <a:ext cx="2433919" cy="315892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0" name="Pyöristetty suorakulmio 9">
            <a:extLst>
              <a:ext uri="{FF2B5EF4-FFF2-40B4-BE49-F238E27FC236}">
                <a16:creationId xmlns:a16="http://schemas.microsoft.com/office/drawing/2014/main" id="{F1DD3B40-5E80-F2A0-F76F-7511C41B6280}"/>
              </a:ext>
            </a:extLst>
          </p:cNvPr>
          <p:cNvSpPr/>
          <p:nvPr userDrawn="1"/>
        </p:nvSpPr>
        <p:spPr>
          <a:xfrm>
            <a:off x="6037733" y="1465730"/>
            <a:ext cx="2433919" cy="3158924"/>
          </a:xfrm>
          <a:prstGeom prst="round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0" rIns="0" bIns="0" rtlCol="0" anchor="ctr"/>
          <a:lstStyle/>
          <a:p>
            <a:pPr algn="ctr"/>
            <a:endParaRPr lang="fi-FI" sz="1800"/>
          </a:p>
        </p:txBody>
      </p:sp>
      <p:sp>
        <p:nvSpPr>
          <p:cNvPr id="12" name="Otsikko 6">
            <a:extLst>
              <a:ext uri="{FF2B5EF4-FFF2-40B4-BE49-F238E27FC236}">
                <a16:creationId xmlns:a16="http://schemas.microsoft.com/office/drawing/2014/main" id="{F486C542-6035-3AF9-CCBE-BF2A72A6E2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357" y="436959"/>
            <a:ext cx="7799295" cy="892244"/>
          </a:xfrm>
          <a:prstGeom prst="rect">
            <a:avLst/>
          </a:prstGeom>
          <a:noFill/>
          <a:effectLst/>
        </p:spPr>
        <p:txBody>
          <a:bodyPr lIns="0" tIns="0" rIns="0" bIns="0">
            <a:normAutofit/>
          </a:bodyPr>
          <a:lstStyle>
            <a:lvl1pPr algn="ctr">
              <a:lnSpc>
                <a:spcPts val="3800"/>
              </a:lnSpc>
              <a:defRPr sz="32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  <p:sp>
        <p:nvSpPr>
          <p:cNvPr id="14" name="Tekstin paikkamerkki 6">
            <a:extLst>
              <a:ext uri="{FF2B5EF4-FFF2-40B4-BE49-F238E27FC236}">
                <a16:creationId xmlns:a16="http://schemas.microsoft.com/office/drawing/2014/main" id="{A59A7FB9-6850-A802-AFC1-D205076F58F3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697439" y="2571750"/>
            <a:ext cx="2327730" cy="1758203"/>
          </a:xfrm>
          <a:prstGeom prst="rect">
            <a:avLst/>
          </a:prstGeom>
        </p:spPr>
        <p:txBody>
          <a:bodyPr/>
          <a:lstStyle>
            <a:lvl1pPr marL="95250" indent="-95250">
              <a:tabLst/>
              <a:defRPr sz="1200">
                <a:solidFill>
                  <a:schemeClr val="tx1"/>
                </a:solidFill>
              </a:defRPr>
            </a:lvl1pPr>
            <a:lvl2pPr marL="400050" indent="-133350">
              <a:tabLst/>
              <a:defRPr sz="1200">
                <a:solidFill>
                  <a:schemeClr val="tx1"/>
                </a:solidFill>
              </a:defRPr>
            </a:lvl2pPr>
            <a:lvl3pPr marL="533400" indent="-133350">
              <a:tabLst/>
              <a:defRPr sz="1100">
                <a:solidFill>
                  <a:schemeClr val="tx1"/>
                </a:solidFill>
              </a:defRPr>
            </a:lvl3pPr>
            <a:lvl4pPr marL="628650" indent="-133350">
              <a:tabLst/>
              <a:defRPr sz="1000">
                <a:solidFill>
                  <a:schemeClr val="tx1"/>
                </a:solidFill>
              </a:defRPr>
            </a:lvl4pPr>
            <a:lvl5pPr marL="763588" indent="-134938">
              <a:tabLst/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22" name="Tekstin paikkamerkki 6">
            <a:extLst>
              <a:ext uri="{FF2B5EF4-FFF2-40B4-BE49-F238E27FC236}">
                <a16:creationId xmlns:a16="http://schemas.microsoft.com/office/drawing/2014/main" id="{46C9C2E9-87C0-AB60-B2AF-0D6275F7B50C}"/>
              </a:ext>
            </a:extLst>
          </p:cNvPr>
          <p:cNvSpPr>
            <a:spLocks noGrp="1"/>
          </p:cNvSpPr>
          <p:nvPr>
            <p:ph type="body" sz="quarter" idx="23"/>
          </p:nvPr>
        </p:nvSpPr>
        <p:spPr>
          <a:xfrm>
            <a:off x="3411658" y="2571750"/>
            <a:ext cx="2327730" cy="1758203"/>
          </a:xfrm>
          <a:prstGeom prst="rect">
            <a:avLst/>
          </a:prstGeom>
        </p:spPr>
        <p:txBody>
          <a:bodyPr/>
          <a:lstStyle>
            <a:lvl1pPr marL="95250" indent="-95250">
              <a:tabLst/>
              <a:defRPr sz="1200">
                <a:solidFill>
                  <a:schemeClr val="tx1"/>
                </a:solidFill>
              </a:defRPr>
            </a:lvl1pPr>
            <a:lvl2pPr marL="400050" indent="-133350">
              <a:tabLst/>
              <a:defRPr sz="1200">
                <a:solidFill>
                  <a:schemeClr val="tx1"/>
                </a:solidFill>
              </a:defRPr>
            </a:lvl2pPr>
            <a:lvl3pPr marL="533400" indent="-133350">
              <a:tabLst/>
              <a:defRPr sz="1100">
                <a:solidFill>
                  <a:schemeClr val="tx1"/>
                </a:solidFill>
              </a:defRPr>
            </a:lvl3pPr>
            <a:lvl4pPr marL="628650" indent="-133350">
              <a:tabLst/>
              <a:defRPr sz="1000">
                <a:solidFill>
                  <a:schemeClr val="tx1"/>
                </a:solidFill>
              </a:defRPr>
            </a:lvl4pPr>
            <a:lvl5pPr marL="763588" indent="-134938">
              <a:tabLst/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23" name="Tekstin paikkamerkki 6">
            <a:extLst>
              <a:ext uri="{FF2B5EF4-FFF2-40B4-BE49-F238E27FC236}">
                <a16:creationId xmlns:a16="http://schemas.microsoft.com/office/drawing/2014/main" id="{6F32780A-ACD3-27F2-BAF9-704E3FBE75DA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6084932" y="2571750"/>
            <a:ext cx="2327730" cy="1758203"/>
          </a:xfrm>
          <a:prstGeom prst="rect">
            <a:avLst/>
          </a:prstGeom>
        </p:spPr>
        <p:txBody>
          <a:bodyPr/>
          <a:lstStyle>
            <a:lvl1pPr marL="95250" indent="-95250">
              <a:tabLst/>
              <a:defRPr sz="1200">
                <a:solidFill>
                  <a:schemeClr val="tx1"/>
                </a:solidFill>
              </a:defRPr>
            </a:lvl1pPr>
            <a:lvl2pPr marL="400050" indent="-133350">
              <a:tabLst/>
              <a:defRPr sz="1200">
                <a:solidFill>
                  <a:schemeClr val="tx1"/>
                </a:solidFill>
              </a:defRPr>
            </a:lvl2pPr>
            <a:lvl3pPr marL="533400" indent="-133350">
              <a:tabLst/>
              <a:defRPr sz="1100">
                <a:solidFill>
                  <a:schemeClr val="tx1"/>
                </a:solidFill>
              </a:defRPr>
            </a:lvl3pPr>
            <a:lvl4pPr marL="628650" indent="-133350">
              <a:tabLst/>
              <a:defRPr sz="1000">
                <a:solidFill>
                  <a:schemeClr val="tx1"/>
                </a:solidFill>
              </a:defRPr>
            </a:lvl4pPr>
            <a:lvl5pPr marL="763588" indent="-134938">
              <a:tabLst/>
              <a:defRPr sz="800">
                <a:solidFill>
                  <a:schemeClr val="tx1"/>
                </a:solidFill>
              </a:defRPr>
            </a:lvl5pPr>
          </a:lstStyle>
          <a:p>
            <a:pPr lvl="0"/>
            <a:r>
              <a:rPr lang="fi-FI" dirty="0"/>
              <a:t>Muokkaa tekstin perustyylejä napsauttamalla</a:t>
            </a:r>
          </a:p>
          <a:p>
            <a:pPr lvl="1"/>
            <a:r>
              <a:rPr lang="fi-FI" dirty="0"/>
              <a:t>toinen taso</a:t>
            </a:r>
          </a:p>
          <a:p>
            <a:pPr lvl="2"/>
            <a:r>
              <a:rPr lang="fi-FI" dirty="0"/>
              <a:t>kolmas taso</a:t>
            </a:r>
          </a:p>
          <a:p>
            <a:pPr lvl="3"/>
            <a:r>
              <a:rPr lang="fi-FI" dirty="0"/>
              <a:t>neljäs taso</a:t>
            </a:r>
          </a:p>
          <a:p>
            <a:pPr lvl="4"/>
            <a:r>
              <a:rPr lang="fi-FI" dirty="0"/>
              <a:t>viides taso</a:t>
            </a:r>
          </a:p>
        </p:txBody>
      </p:sp>
      <p:sp>
        <p:nvSpPr>
          <p:cNvPr id="2" name="Text Placeholder 2">
            <a:extLst>
              <a:ext uri="{FF2B5EF4-FFF2-40B4-BE49-F238E27FC236}">
                <a16:creationId xmlns:a16="http://schemas.microsoft.com/office/drawing/2014/main" id="{05D38277-62C8-8281-E8C9-07096690DACA}"/>
              </a:ext>
            </a:extLst>
          </p:cNvPr>
          <p:cNvSpPr>
            <a:spLocks noGrp="1"/>
          </p:cNvSpPr>
          <p:nvPr>
            <p:ph type="body" idx="18"/>
          </p:nvPr>
        </p:nvSpPr>
        <p:spPr>
          <a:xfrm>
            <a:off x="749394" y="1704680"/>
            <a:ext cx="2275775" cy="738664"/>
          </a:xfrm>
          <a:prstGeom prst="rect">
            <a:avLst/>
          </a:prstGeom>
          <a:effectLst/>
        </p:spPr>
        <p:txBody>
          <a:bodyPr wrap="square"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C5FBA8-4E83-601C-47C1-0B05415EDA08}"/>
              </a:ext>
            </a:extLst>
          </p:cNvPr>
          <p:cNvSpPr>
            <a:spLocks noGrp="1"/>
          </p:cNvSpPr>
          <p:nvPr>
            <p:ph type="body" idx="20"/>
          </p:nvPr>
        </p:nvSpPr>
        <p:spPr>
          <a:xfrm>
            <a:off x="3469467" y="1704680"/>
            <a:ext cx="2269921" cy="782999"/>
          </a:xfrm>
          <a:prstGeom prst="rect">
            <a:avLst/>
          </a:prstGeom>
          <a:effectLst/>
        </p:spPr>
        <p:txBody>
          <a:bodyPr wrap="square"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Text Placeholder 2">
            <a:extLst>
              <a:ext uri="{FF2B5EF4-FFF2-40B4-BE49-F238E27FC236}">
                <a16:creationId xmlns:a16="http://schemas.microsoft.com/office/drawing/2014/main" id="{A8C0E1FE-6609-6613-F762-D07390302382}"/>
              </a:ext>
            </a:extLst>
          </p:cNvPr>
          <p:cNvSpPr>
            <a:spLocks noGrp="1"/>
          </p:cNvSpPr>
          <p:nvPr>
            <p:ph type="body" idx="22"/>
          </p:nvPr>
        </p:nvSpPr>
        <p:spPr>
          <a:xfrm>
            <a:off x="6129346" y="1704680"/>
            <a:ext cx="2283316" cy="782999"/>
          </a:xfrm>
          <a:prstGeom prst="rect">
            <a:avLst/>
          </a:prstGeom>
          <a:effectLst/>
        </p:spPr>
        <p:txBody>
          <a:bodyPr wrap="square"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</p:spTree>
    <p:extLst>
      <p:ext uri="{BB962C8B-B14F-4D97-AF65-F5344CB8AC3E}">
        <p14:creationId xmlns:p14="http://schemas.microsoft.com/office/powerpoint/2010/main" val="2927717330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LVIHREÄ - teksti ja me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9635322-8503-4508-76EB-530043A66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7169" y="1792579"/>
            <a:ext cx="6614131" cy="375739"/>
          </a:xfrm>
          <a:prstGeom prst="rect">
            <a:avLst/>
          </a:prstGeom>
          <a:effectLst>
            <a:outerShdw blurRad="153765" dir="5400000" sx="32000" sy="32000" algn="ctr" rotWithShape="0">
              <a:srgbClr val="000000">
                <a:alpha val="93000"/>
              </a:srgbClr>
            </a:outerShdw>
          </a:effectLst>
        </p:spPr>
        <p:txBody>
          <a:bodyPr anchor="b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D4C2FEB8-0E0D-FB37-2E33-28963C772944}"/>
              </a:ext>
            </a:extLst>
          </p:cNvPr>
          <p:cNvSpPr/>
          <p:nvPr userDrawn="1"/>
        </p:nvSpPr>
        <p:spPr>
          <a:xfrm>
            <a:off x="0" y="-108065"/>
            <a:ext cx="9144000" cy="48712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D7F5D5CD-BB5E-5749-26BA-4DF7757B1990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643055" y="1920227"/>
            <a:ext cx="5088672" cy="2696378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pic>
        <p:nvPicPr>
          <p:cNvPr id="15" name="Kuva 14" descr="Kuva, joka sisältää kohteen vihreä, taide&#10;&#10;Tekoälyn generoima sisältö voi olla virheellistä.">
            <a:extLst>
              <a:ext uri="{FF2B5EF4-FFF2-40B4-BE49-F238E27FC236}">
                <a16:creationId xmlns:a16="http://schemas.microsoft.com/office/drawing/2014/main" id="{CD8A9818-2FF1-96ED-B643-884837F49C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495701" y="4130617"/>
            <a:ext cx="1532491" cy="632576"/>
          </a:xfrm>
          <a:prstGeom prst="rect">
            <a:avLst/>
          </a:prstGeom>
        </p:spPr>
      </p:pic>
      <p:sp>
        <p:nvSpPr>
          <p:cNvPr id="5" name="Suorakulmio 4">
            <a:extLst>
              <a:ext uri="{FF2B5EF4-FFF2-40B4-BE49-F238E27FC236}">
                <a16:creationId xmlns:a16="http://schemas.microsoft.com/office/drawing/2014/main" id="{C768A1B6-6D96-8A05-2949-2ECAE36878E2}"/>
              </a:ext>
            </a:extLst>
          </p:cNvPr>
          <p:cNvSpPr/>
          <p:nvPr userDrawn="1"/>
        </p:nvSpPr>
        <p:spPr>
          <a:xfrm>
            <a:off x="5904237" y="-160246"/>
            <a:ext cx="3239763" cy="4923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6" name="Sisällön paikkamerkki 2">
            <a:extLst>
              <a:ext uri="{FF2B5EF4-FFF2-40B4-BE49-F238E27FC236}">
                <a16:creationId xmlns:a16="http://schemas.microsoft.com/office/drawing/2014/main" id="{562AE68F-413E-9EFF-91BD-73F41E2C34C6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5904237" y="-160246"/>
            <a:ext cx="3239763" cy="492343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4" name="Otsikko 6">
            <a:extLst>
              <a:ext uri="{FF2B5EF4-FFF2-40B4-BE49-F238E27FC236}">
                <a16:creationId xmlns:a16="http://schemas.microsoft.com/office/drawing/2014/main" id="{32C76F4B-0199-FB4D-2FEF-1C255C1F7A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055" y="975850"/>
            <a:ext cx="5094132" cy="88055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318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775841265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LVIHREÄ - teksti ja medi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49635322-8503-4508-76EB-530043A665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7169" y="1792579"/>
            <a:ext cx="6614131" cy="375739"/>
          </a:xfrm>
          <a:prstGeom prst="rect">
            <a:avLst/>
          </a:prstGeom>
          <a:effectLst>
            <a:outerShdw blurRad="153765" dir="5400000" sx="32000" sy="32000" algn="ctr" rotWithShape="0">
              <a:srgbClr val="000000">
                <a:alpha val="93000"/>
              </a:srgbClr>
            </a:outerShdw>
          </a:effectLst>
        </p:spPr>
        <p:txBody>
          <a:bodyPr anchor="b"/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2" name="Suorakulmio 1">
            <a:extLst>
              <a:ext uri="{FF2B5EF4-FFF2-40B4-BE49-F238E27FC236}">
                <a16:creationId xmlns:a16="http://schemas.microsoft.com/office/drawing/2014/main" id="{D4C2FEB8-0E0D-FB37-2E33-28963C772944}"/>
              </a:ext>
            </a:extLst>
          </p:cNvPr>
          <p:cNvSpPr/>
          <p:nvPr userDrawn="1"/>
        </p:nvSpPr>
        <p:spPr>
          <a:xfrm>
            <a:off x="0" y="-108065"/>
            <a:ext cx="9144000" cy="4871258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4" name="Suorakulmio 3">
            <a:extLst>
              <a:ext uri="{FF2B5EF4-FFF2-40B4-BE49-F238E27FC236}">
                <a16:creationId xmlns:a16="http://schemas.microsoft.com/office/drawing/2014/main" id="{5BE22593-FF98-3881-D5BF-5CB3354A607A}"/>
              </a:ext>
            </a:extLst>
          </p:cNvPr>
          <p:cNvSpPr/>
          <p:nvPr userDrawn="1"/>
        </p:nvSpPr>
        <p:spPr>
          <a:xfrm>
            <a:off x="1" y="-160246"/>
            <a:ext cx="3239763" cy="492344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6" name="Text Placeholder 2">
            <a:extLst>
              <a:ext uri="{FF2B5EF4-FFF2-40B4-BE49-F238E27FC236}">
                <a16:creationId xmlns:a16="http://schemas.microsoft.com/office/drawing/2014/main" id="{BF2EFA06-E2F0-4948-E853-12F162CE9097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3498540" y="1469573"/>
            <a:ext cx="5094133" cy="2824239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l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10" name="Sisällön paikkamerkki 2">
            <a:extLst>
              <a:ext uri="{FF2B5EF4-FFF2-40B4-BE49-F238E27FC236}">
                <a16:creationId xmlns:a16="http://schemas.microsoft.com/office/drawing/2014/main" id="{A6AB1199-EF15-B89C-8650-601D8DFCFEBE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1" y="-160246"/>
            <a:ext cx="3239763" cy="4923439"/>
          </a:xfrm>
          <a:prstGeom prst="rect">
            <a:avLst/>
          </a:prstGeom>
          <a:solidFill>
            <a:schemeClr val="bg1"/>
          </a:solidFill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</a:defRPr>
            </a:lvl1pPr>
          </a:lstStyle>
          <a:p>
            <a:endParaRPr lang="fi-FI" dirty="0"/>
          </a:p>
        </p:txBody>
      </p:sp>
      <p:sp>
        <p:nvSpPr>
          <p:cNvPr id="5" name="Otsikko 6">
            <a:extLst>
              <a:ext uri="{FF2B5EF4-FFF2-40B4-BE49-F238E27FC236}">
                <a16:creationId xmlns:a16="http://schemas.microsoft.com/office/drawing/2014/main" id="{F38A61EE-6DD2-942B-8CB7-A2E42EEF95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98539" y="492116"/>
            <a:ext cx="5094132" cy="880551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l">
              <a:lnSpc>
                <a:spcPts val="3180"/>
              </a:lnSpc>
              <a:defRPr sz="36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962212034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VAALVIHREÄ - lopetus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ruutu 2">
            <a:extLst>
              <a:ext uri="{FF2B5EF4-FFF2-40B4-BE49-F238E27FC236}">
                <a16:creationId xmlns:a16="http://schemas.microsoft.com/office/drawing/2014/main" id="{24D02DA8-8293-91AC-4BEC-636FBE7CFA1E}"/>
              </a:ext>
            </a:extLst>
          </p:cNvPr>
          <p:cNvSpPr txBox="1"/>
          <p:nvPr userDrawn="1"/>
        </p:nvSpPr>
        <p:spPr>
          <a:xfrm>
            <a:off x="2256264" y="2428436"/>
            <a:ext cx="463147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fi-FI" sz="1800" b="0" i="0" u="none" strike="noStrike" dirty="0">
              <a:solidFill>
                <a:srgbClr val="000000"/>
              </a:solidFill>
              <a:effectLst/>
            </a:endParaRPr>
          </a:p>
        </p:txBody>
      </p:sp>
      <p:pic>
        <p:nvPicPr>
          <p:cNvPr id="2" name="Kuva 1" descr="Kuva, joka sisältää kohteen valkoinen, taide&#10;&#10;Tekoälyn generoima sisältö voi olla virheellistä.">
            <a:extLst>
              <a:ext uri="{FF2B5EF4-FFF2-40B4-BE49-F238E27FC236}">
                <a16:creationId xmlns:a16="http://schemas.microsoft.com/office/drawing/2014/main" id="{094E98D9-206F-660B-E733-360A743A5FB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452876" y="4242064"/>
            <a:ext cx="1520421" cy="511611"/>
          </a:xfrm>
          <a:prstGeom prst="rect">
            <a:avLst/>
          </a:prstGeom>
        </p:spPr>
      </p:pic>
      <p:sp>
        <p:nvSpPr>
          <p:cNvPr id="8" name="Text Placeholder 2">
            <a:extLst>
              <a:ext uri="{FF2B5EF4-FFF2-40B4-BE49-F238E27FC236}">
                <a16:creationId xmlns:a16="http://schemas.microsoft.com/office/drawing/2014/main" id="{BEA1E809-4387-154D-98DB-FF7C35C2BFF9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737236" y="2613102"/>
            <a:ext cx="7886701" cy="1628956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marL="0" indent="0" algn="ctr">
              <a:buNone/>
              <a:defRPr sz="1600">
                <a:solidFill>
                  <a:schemeClr val="tx1"/>
                </a:solidFill>
              </a:defRPr>
            </a:lvl1pPr>
            <a:lvl2pPr marL="45716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332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498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66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583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2994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16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327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 dirty="0"/>
              <a:t>Muokkaa tekstin perustyylejä napsauttamalla</a:t>
            </a:r>
          </a:p>
        </p:txBody>
      </p:sp>
      <p:sp>
        <p:nvSpPr>
          <p:cNvPr id="4" name="Otsikko 6">
            <a:extLst>
              <a:ext uri="{FF2B5EF4-FFF2-40B4-BE49-F238E27FC236}">
                <a16:creationId xmlns:a16="http://schemas.microsoft.com/office/drawing/2014/main" id="{9327A47F-5865-7B1D-37C5-1F09A9F6E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7238" y="1694792"/>
            <a:ext cx="7886700" cy="846914"/>
          </a:xfrm>
          <a:prstGeom prst="rect">
            <a:avLst/>
          </a:prstGeom>
          <a:effectLst/>
        </p:spPr>
        <p:txBody>
          <a:bodyPr lIns="0" tIns="0" rIns="0" bIns="0" anchor="t" anchorCtr="0">
            <a:normAutofit/>
          </a:bodyPr>
          <a:lstStyle>
            <a:lvl1pPr algn="ctr">
              <a:lnSpc>
                <a:spcPts val="2980"/>
              </a:lnSpc>
              <a:defRPr sz="2800">
                <a:solidFill>
                  <a:schemeClr val="tx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123779800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pic>
        <p:nvPicPr>
          <p:cNvPr id="10" name="Picture 9" descr="MTK_logo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0800" y="564198"/>
            <a:ext cx="1298143" cy="98282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50221" y="21666"/>
            <a:ext cx="2985638" cy="123200"/>
          </a:xfrm>
          <a:prstGeom prst="rect">
            <a:avLst/>
          </a:prstGeom>
        </p:spPr>
      </p:pic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32276700-B635-4DCE-970E-4CDECD2A1D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88968-A510-504C-9CFD-3193E67D8F83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8CDFF780-8EE1-4FC4-B9A4-D226DFA6B9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481736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IO_Ruoantuotanto_ja_vilje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TK_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571" y="326083"/>
            <a:ext cx="689128" cy="52173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7459" y="186271"/>
            <a:ext cx="6136542" cy="4957228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0660" y="1213653"/>
            <a:ext cx="2779935" cy="1781456"/>
          </a:xfrm>
        </p:spPr>
        <p:txBody>
          <a:bodyPr anchor="t">
            <a:noAutofit/>
          </a:bodyPr>
          <a:lstStyle>
            <a:lvl1pPr algn="l">
              <a:defRPr sz="2800" b="1" cap="all">
                <a:solidFill>
                  <a:srgbClr val="00A7D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660" y="3115166"/>
            <a:ext cx="2779936" cy="587648"/>
          </a:xfrm>
        </p:spPr>
        <p:txBody>
          <a:bodyPr anchor="b"/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Picture 6" descr="MTK_ppt_ruoantuotanto_yläpalkki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2011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5012512"/>
            <a:ext cx="2985638" cy="12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1504180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SIO_Ruoantuotanto_ja_viljely_4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MTK_logo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571" y="326083"/>
            <a:ext cx="689128" cy="52173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7460" y="186271"/>
            <a:ext cx="6136540" cy="4957228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660" y="3115166"/>
            <a:ext cx="2779936" cy="587648"/>
          </a:xfrm>
        </p:spPr>
        <p:txBody>
          <a:bodyPr anchor="b"/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7" name="Picture 6" descr="MTK_ppt_ruoantuotanto_yläpalkki.jp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20116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5012512"/>
            <a:ext cx="2985638" cy="123200"/>
          </a:xfrm>
          <a:prstGeom prst="rect">
            <a:avLst/>
          </a:prstGeom>
        </p:spPr>
      </p:pic>
      <p:sp>
        <p:nvSpPr>
          <p:cNvPr id="11" name="Päivämäärän paikkamerkki 10">
            <a:extLst>
              <a:ext uri="{FF2B5EF4-FFF2-40B4-BE49-F238E27FC236}">
                <a16:creationId xmlns:a16="http://schemas.microsoft.com/office/drawing/2014/main" id="{1AC6F8F1-0D47-4E15-B1A7-52106C0A38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88968-A510-504C-9CFD-3193E67D8F83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12" name="Dian numeron paikkamerkki 11">
            <a:extLst>
              <a:ext uri="{FF2B5EF4-FFF2-40B4-BE49-F238E27FC236}">
                <a16:creationId xmlns:a16="http://schemas.microsoft.com/office/drawing/2014/main" id="{D9F3A49D-F7A0-4BD7-A1E9-F693E77503A2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B350160C-3B76-4677-97FA-03CADFD7DC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0660" y="1213653"/>
            <a:ext cx="2779935" cy="1781456"/>
          </a:xfrm>
        </p:spPr>
        <p:txBody>
          <a:bodyPr anchor="t">
            <a:noAutofit/>
          </a:bodyPr>
          <a:lstStyle>
            <a:lvl1pPr algn="l">
              <a:defRPr sz="2800" b="1" cap="all">
                <a:solidFill>
                  <a:srgbClr val="00A7D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7076120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SIO_Yrittäminen_maaseudull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7459" y="207677"/>
            <a:ext cx="6136541" cy="4930701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70660" y="1213653"/>
            <a:ext cx="2779935" cy="1781456"/>
          </a:xfrm>
        </p:spPr>
        <p:txBody>
          <a:bodyPr anchor="t">
            <a:noAutofit/>
          </a:bodyPr>
          <a:lstStyle>
            <a:lvl1pPr algn="l">
              <a:defRPr sz="2800" b="1" cap="all">
                <a:solidFill>
                  <a:srgbClr val="FCD01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170660" y="3115166"/>
            <a:ext cx="2779936" cy="587648"/>
          </a:xfrm>
        </p:spPr>
        <p:txBody>
          <a:bodyPr anchor="b"/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201168"/>
          </a:xfrm>
          <a:prstGeom prst="rect">
            <a:avLst/>
          </a:prstGeom>
        </p:spPr>
      </p:pic>
      <p:pic>
        <p:nvPicPr>
          <p:cNvPr id="12" name="Picture 11" descr="MTK_logo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571" y="326083"/>
            <a:ext cx="689128" cy="52173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5012512"/>
            <a:ext cx="2985638" cy="12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2004029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SIO_Yrittäminen_maaseudulla_4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7459" y="207677"/>
            <a:ext cx="6136541" cy="4930700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70660" y="1213653"/>
            <a:ext cx="2779935" cy="1781456"/>
          </a:xfrm>
        </p:spPr>
        <p:txBody>
          <a:bodyPr anchor="t">
            <a:noAutofit/>
          </a:bodyPr>
          <a:lstStyle>
            <a:lvl1pPr algn="l">
              <a:defRPr sz="2800" b="1" cap="all">
                <a:solidFill>
                  <a:srgbClr val="FCD016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170660" y="3115166"/>
            <a:ext cx="2779936" cy="587648"/>
          </a:xfrm>
        </p:spPr>
        <p:txBody>
          <a:bodyPr anchor="b"/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0" name="Picture 9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201168"/>
          </a:xfrm>
          <a:prstGeom prst="rect">
            <a:avLst/>
          </a:prstGeom>
        </p:spPr>
      </p:pic>
      <p:pic>
        <p:nvPicPr>
          <p:cNvPr id="12" name="Picture 11" descr="MTK_logo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571" y="326083"/>
            <a:ext cx="689128" cy="52173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5012512"/>
            <a:ext cx="2985638" cy="12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2194187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SIO_Metsänomistamin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7460" y="209244"/>
            <a:ext cx="6136540" cy="4928866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70660" y="1213653"/>
            <a:ext cx="2779935" cy="1781456"/>
          </a:xfrm>
        </p:spPr>
        <p:txBody>
          <a:bodyPr anchor="t">
            <a:noAutofit/>
          </a:bodyPr>
          <a:lstStyle>
            <a:lvl1pPr algn="l">
              <a:defRPr sz="2800" b="1" cap="all">
                <a:solidFill>
                  <a:srgbClr val="009D4B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170660" y="3115166"/>
            <a:ext cx="2779936" cy="587648"/>
          </a:xfrm>
        </p:spPr>
        <p:txBody>
          <a:bodyPr anchor="b"/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2" name="Picture 1" descr="MTK_ppt_metsänomistaminen_yläpalkki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919"/>
            <a:ext cx="9144000" cy="203454"/>
          </a:xfrm>
          <a:prstGeom prst="rect">
            <a:avLst/>
          </a:prstGeom>
        </p:spPr>
      </p:pic>
      <p:pic>
        <p:nvPicPr>
          <p:cNvPr id="12" name="Picture 11" descr="MTK_logo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571" y="326083"/>
            <a:ext cx="689128" cy="52173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5012512"/>
            <a:ext cx="2985638" cy="1232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39027"/>
            <a:ext cx="2985638" cy="123200"/>
          </a:xfrm>
          <a:prstGeom prst="rect">
            <a:avLst/>
          </a:prstGeom>
        </p:spPr>
      </p:pic>
      <p:pic>
        <p:nvPicPr>
          <p:cNvPr id="3" name="Picture 2" descr="metsanomistajat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660" y="4137471"/>
            <a:ext cx="1428618" cy="43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258686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SIO_Metsänomistaminen_4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07460" y="209244"/>
            <a:ext cx="6136540" cy="4928866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70660" y="1213653"/>
            <a:ext cx="2779935" cy="1781456"/>
          </a:xfrm>
        </p:spPr>
        <p:txBody>
          <a:bodyPr anchor="t">
            <a:noAutofit/>
          </a:bodyPr>
          <a:lstStyle>
            <a:lvl1pPr algn="l">
              <a:defRPr sz="2800" b="1" cap="all">
                <a:solidFill>
                  <a:srgbClr val="009D4B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170660" y="3115166"/>
            <a:ext cx="2779936" cy="587648"/>
          </a:xfrm>
        </p:spPr>
        <p:txBody>
          <a:bodyPr anchor="b"/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2" name="Picture 1" descr="MTK_ppt_metsänomistaminen_yläpalkki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919"/>
            <a:ext cx="9144000" cy="203454"/>
          </a:xfrm>
          <a:prstGeom prst="rect">
            <a:avLst/>
          </a:prstGeom>
        </p:spPr>
      </p:pic>
      <p:pic>
        <p:nvPicPr>
          <p:cNvPr id="12" name="Picture 11" descr="MTK_logo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571" y="326083"/>
            <a:ext cx="689128" cy="521737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5012512"/>
            <a:ext cx="2985638" cy="1232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39027"/>
            <a:ext cx="2985638" cy="123200"/>
          </a:xfrm>
          <a:prstGeom prst="rect">
            <a:avLst/>
          </a:prstGeom>
        </p:spPr>
      </p:pic>
      <p:pic>
        <p:nvPicPr>
          <p:cNvPr id="3" name="Picture 2" descr="metsanomistajat.jpg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660" y="4137471"/>
            <a:ext cx="1428618" cy="431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61153643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SIO_Maankäyt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9924" y="217386"/>
            <a:ext cx="6111611" cy="4928866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70660" y="1213653"/>
            <a:ext cx="2779935" cy="1781456"/>
          </a:xfrm>
        </p:spPr>
        <p:txBody>
          <a:bodyPr anchor="t">
            <a:noAutofit/>
          </a:bodyPr>
          <a:lstStyle>
            <a:lvl1pPr algn="l">
              <a:defRPr sz="2800" b="1" cap="all">
                <a:solidFill>
                  <a:srgbClr val="7FBB00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170660" y="3115166"/>
            <a:ext cx="2779936" cy="587648"/>
          </a:xfrm>
        </p:spPr>
        <p:txBody>
          <a:bodyPr anchor="b"/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919"/>
            <a:ext cx="9144000" cy="203454"/>
          </a:xfrm>
          <a:prstGeom prst="rect">
            <a:avLst/>
          </a:prstGeom>
        </p:spPr>
      </p:pic>
      <p:pic>
        <p:nvPicPr>
          <p:cNvPr id="10" name="Picture 9" descr="MTK_logo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571" y="326083"/>
            <a:ext cx="689128" cy="52173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5012512"/>
            <a:ext cx="2985638" cy="12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9126518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SIO_Maankäyttö_4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9924" y="217386"/>
            <a:ext cx="6111611" cy="4928865"/>
          </a:xfrm>
          <a:prstGeom prst="rect">
            <a:avLst/>
          </a:prstGeom>
        </p:spPr>
      </p:pic>
      <p:sp>
        <p:nvSpPr>
          <p:cNvPr id="7" name="Title 1"/>
          <p:cNvSpPr>
            <a:spLocks noGrp="1"/>
          </p:cNvSpPr>
          <p:nvPr>
            <p:ph type="title"/>
          </p:nvPr>
        </p:nvSpPr>
        <p:spPr>
          <a:xfrm>
            <a:off x="170660" y="1213653"/>
            <a:ext cx="2779935" cy="1781456"/>
          </a:xfrm>
        </p:spPr>
        <p:txBody>
          <a:bodyPr anchor="t">
            <a:noAutofit/>
          </a:bodyPr>
          <a:lstStyle>
            <a:lvl1pPr algn="l">
              <a:defRPr sz="2800" b="1" cap="all">
                <a:solidFill>
                  <a:srgbClr val="7FBB00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Text Placeholder 2"/>
          <p:cNvSpPr>
            <a:spLocks noGrp="1"/>
          </p:cNvSpPr>
          <p:nvPr>
            <p:ph type="body" idx="1"/>
          </p:nvPr>
        </p:nvSpPr>
        <p:spPr>
          <a:xfrm>
            <a:off x="170660" y="3115166"/>
            <a:ext cx="2779936" cy="587648"/>
          </a:xfrm>
        </p:spPr>
        <p:txBody>
          <a:bodyPr anchor="b"/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3919"/>
            <a:ext cx="9144000" cy="203454"/>
          </a:xfrm>
          <a:prstGeom prst="rect">
            <a:avLst/>
          </a:prstGeom>
        </p:spPr>
      </p:pic>
      <p:pic>
        <p:nvPicPr>
          <p:cNvPr id="10" name="Picture 9" descr="MTK_logo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7571" y="326083"/>
            <a:ext cx="689128" cy="521737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5012512"/>
            <a:ext cx="2985638" cy="12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3736806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LEIS_otsava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799"/>
            <a:ext cx="2538282" cy="4289824"/>
          </a:xfrm>
        </p:spPr>
        <p:txBody>
          <a:bodyPr>
            <a:normAutofit/>
          </a:bodyPr>
          <a:lstStyle>
            <a:lvl1pPr algn="l">
              <a:defRPr sz="3200">
                <a:solidFill>
                  <a:srgbClr val="595959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961590" y="4767263"/>
            <a:ext cx="1801929" cy="273844"/>
          </a:xfrm>
        </p:spPr>
        <p:txBody>
          <a:bodyPr/>
          <a:lstStyle/>
          <a:p>
            <a:fld id="{F876F376-7A51-CC46-8D20-D69169E98C5B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39027"/>
            <a:ext cx="2985638" cy="123200"/>
          </a:xfrm>
          <a:prstGeom prst="rect">
            <a:avLst/>
          </a:prstGeom>
        </p:spPr>
      </p:pic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124200" y="1579563"/>
            <a:ext cx="5562600" cy="301466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>
              <a:defRPr sz="1400">
                <a:latin typeface="Arial"/>
                <a:cs typeface="Arial"/>
              </a:defRPr>
            </a:lvl2pPr>
            <a:lvl3pPr>
              <a:defRPr sz="14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3124200" y="304800"/>
            <a:ext cx="5562600" cy="1193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127" y="4623749"/>
            <a:ext cx="659929" cy="49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87002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YLEIS_yleispoh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799"/>
            <a:ext cx="8229600" cy="7584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961590" y="4767263"/>
            <a:ext cx="1801929" cy="273844"/>
          </a:xfrm>
        </p:spPr>
        <p:txBody>
          <a:bodyPr/>
          <a:lstStyle/>
          <a:p>
            <a:fld id="{0C8C26F4-DBFC-534E-B965-5D94C9222ADC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127" y="4623749"/>
            <a:ext cx="659929" cy="49963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39027"/>
            <a:ext cx="2985638" cy="123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5227750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LEIS_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04800"/>
            <a:ext cx="2538282" cy="2577352"/>
          </a:xfrm>
        </p:spPr>
        <p:txBody>
          <a:bodyPr>
            <a:normAutofit/>
          </a:bodyPr>
          <a:lstStyle>
            <a:lvl1pPr algn="l">
              <a:defRPr sz="2000">
                <a:solidFill>
                  <a:schemeClr val="tx1"/>
                </a:solidFill>
              </a:defRPr>
            </a:lvl1pPr>
          </a:lstStyle>
          <a:p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edit</a:t>
            </a:r>
            <a:r>
              <a:rPr lang="fi-FI" dirty="0"/>
              <a:t> </a:t>
            </a:r>
            <a:r>
              <a:rPr lang="fi-FI" dirty="0" err="1"/>
              <a:t>Master</a:t>
            </a:r>
            <a:r>
              <a:rPr lang="fi-FI" dirty="0"/>
              <a:t> </a:t>
            </a:r>
            <a:r>
              <a:rPr lang="fi-FI" dirty="0" err="1"/>
              <a:t>title</a:t>
            </a:r>
            <a:r>
              <a:rPr lang="fi-FI" dirty="0"/>
              <a:t> </a:t>
            </a:r>
            <a:r>
              <a:rPr lang="fi-FI" dirty="0" err="1"/>
              <a:t>style</a:t>
            </a:r>
            <a:br>
              <a:rPr lang="fi-FI" dirty="0"/>
            </a:br>
            <a:br>
              <a:rPr lang="fi-FI" dirty="0"/>
            </a:b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961590" y="4767263"/>
            <a:ext cx="1801929" cy="273844"/>
          </a:xfrm>
        </p:spPr>
        <p:txBody>
          <a:bodyPr/>
          <a:lstStyle/>
          <a:p>
            <a:fld id="{6862FA6C-9821-BB49-AB0A-69B27F15279C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39027"/>
            <a:ext cx="2985638" cy="123200"/>
          </a:xfrm>
          <a:prstGeom prst="rect">
            <a:avLst/>
          </a:prstGeom>
        </p:spPr>
      </p:pic>
      <p:sp>
        <p:nvSpPr>
          <p:cNvPr id="4" name="Chart Placeholder 3"/>
          <p:cNvSpPr>
            <a:spLocks noGrp="1"/>
          </p:cNvSpPr>
          <p:nvPr>
            <p:ph type="chart" sz="quarter" idx="13"/>
          </p:nvPr>
        </p:nvSpPr>
        <p:spPr>
          <a:xfrm>
            <a:off x="3124200" y="304800"/>
            <a:ext cx="5562600" cy="4289425"/>
          </a:xfrm>
        </p:spPr>
        <p:txBody>
          <a:bodyPr/>
          <a:lstStyle/>
          <a:p>
            <a:r>
              <a:rPr lang="fi-FI"/>
              <a:t>Lisää kaavio napsauttamalla kuvaketta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457200" y="3012417"/>
            <a:ext cx="2538282" cy="1581807"/>
          </a:xfrm>
        </p:spPr>
        <p:txBody>
          <a:bodyPr/>
          <a:lstStyle>
            <a:lvl1pPr marL="0" indent="0">
              <a:buNone/>
              <a:defRPr sz="1400" b="0" i="0">
                <a:latin typeface="Arial"/>
                <a:cs typeface="Arial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127" y="4623749"/>
            <a:ext cx="659929" cy="49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141937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LEIS_teksti_2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304799"/>
            <a:ext cx="8229600" cy="7584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0" name="Date Placeholder 7"/>
          <p:cNvSpPr>
            <a:spLocks noGrp="1"/>
          </p:cNvSpPr>
          <p:nvPr>
            <p:ph type="dt" sz="half" idx="10"/>
          </p:nvPr>
        </p:nvSpPr>
        <p:spPr>
          <a:xfrm>
            <a:off x="961590" y="4767263"/>
            <a:ext cx="1801929" cy="273844"/>
          </a:xfrm>
        </p:spPr>
        <p:txBody>
          <a:bodyPr/>
          <a:lstStyle/>
          <a:p>
            <a:fld id="{910883C4-A13D-9B43-8262-264BD95B414B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12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39027"/>
            <a:ext cx="2985638" cy="123200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127" y="4623749"/>
            <a:ext cx="659929" cy="49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5087937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LEIS_teksti_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1" name="Date Placeholder 7"/>
          <p:cNvSpPr>
            <a:spLocks noGrp="1"/>
          </p:cNvSpPr>
          <p:nvPr>
            <p:ph type="dt" sz="half" idx="10"/>
          </p:nvPr>
        </p:nvSpPr>
        <p:spPr>
          <a:xfrm>
            <a:off x="961590" y="4767263"/>
            <a:ext cx="1801929" cy="273844"/>
          </a:xfrm>
        </p:spPr>
        <p:txBody>
          <a:bodyPr/>
          <a:lstStyle/>
          <a:p>
            <a:fld id="{BE911DE4-FFD1-A944-A19E-8E7802C90FA7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13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304799"/>
            <a:ext cx="8229600" cy="7584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39027"/>
            <a:ext cx="2985638" cy="123200"/>
          </a:xfrm>
          <a:prstGeom prst="rect">
            <a:avLst/>
          </a:prstGeom>
        </p:spPr>
      </p:pic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127" y="4623749"/>
            <a:ext cx="659929" cy="49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7851957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YLEIS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1806639"/>
            <a:ext cx="8229600" cy="7584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39027"/>
            <a:ext cx="2985638" cy="12320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127" y="4623749"/>
            <a:ext cx="659929" cy="499631"/>
          </a:xfrm>
          <a:prstGeom prst="rect">
            <a:avLst/>
          </a:prstGeom>
        </p:spPr>
      </p:pic>
      <p:sp>
        <p:nvSpPr>
          <p:cNvPr id="17" name="Päivämäärän paikkamerkki 16">
            <a:extLst>
              <a:ext uri="{FF2B5EF4-FFF2-40B4-BE49-F238E27FC236}">
                <a16:creationId xmlns:a16="http://schemas.microsoft.com/office/drawing/2014/main" id="{DBEC8CEB-9AC2-41F3-993F-0C1062863A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388968-A510-504C-9CFD-3193E67D8F83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19" name="Dian numeron paikkamerkki 18">
            <a:extLst>
              <a:ext uri="{FF2B5EF4-FFF2-40B4-BE49-F238E27FC236}">
                <a16:creationId xmlns:a16="http://schemas.microsoft.com/office/drawing/2014/main" id="{EACC3F39-1701-4A66-A0EC-C44F3FEA02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3399282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YLEIS_otsikko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1997272"/>
            <a:ext cx="8229600" cy="75842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11" name="Date Placeholder 7"/>
          <p:cNvSpPr>
            <a:spLocks noGrp="1"/>
          </p:cNvSpPr>
          <p:nvPr>
            <p:ph type="dt" sz="half" idx="10"/>
          </p:nvPr>
        </p:nvSpPr>
        <p:spPr>
          <a:xfrm>
            <a:off x="961590" y="4767263"/>
            <a:ext cx="1801929" cy="273844"/>
          </a:xfrm>
        </p:spPr>
        <p:txBody>
          <a:bodyPr/>
          <a:lstStyle/>
          <a:p>
            <a:fld id="{830B6CB8-3D41-044C-8B60-1FC3DCF371F9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13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4" name="Subtitle 2">
            <a:extLst>
              <a:ext uri="{FF2B5EF4-FFF2-40B4-BE49-F238E27FC236}">
                <a16:creationId xmlns:a16="http://schemas.microsoft.com/office/drawing/2014/main" id="{0F05B44C-7161-4CBA-8BD8-6E3BECD503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pic>
        <p:nvPicPr>
          <p:cNvPr id="7" name="Kuva 6" descr="Kuva, joka sisältää kohteen laite, piirtäminen&#10;&#10;Kuvaus luotu automaattisesti">
            <a:extLst>
              <a:ext uri="{FF2B5EF4-FFF2-40B4-BE49-F238E27FC236}">
                <a16:creationId xmlns:a16="http://schemas.microsoft.com/office/drawing/2014/main" id="{6B9BF585-3D77-446C-BD9B-C440A04C71BC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300" y="4489071"/>
            <a:ext cx="551585" cy="758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2176968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SIO_Ruoantuotanto_ja_viljely_4v">
    <p:bg>
      <p:bgPr>
        <a:blipFill dpi="0" rotWithShape="1">
          <a:blip r:embed="rId2" cstate="print">
            <a:lum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ubtitle 2">
            <a:extLst>
              <a:ext uri="{FF2B5EF4-FFF2-40B4-BE49-F238E27FC236}">
                <a16:creationId xmlns:a16="http://schemas.microsoft.com/office/drawing/2014/main" id="{42162010-D020-4C48-B18D-327B94C72AC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03649" y="2143319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/>
              <a:t>Muokkaa alaotsikon perustyyliä napsautt.</a:t>
            </a:r>
            <a:endParaRPr lang="en-US" dirty="0"/>
          </a:p>
        </p:txBody>
      </p:sp>
      <p:sp>
        <p:nvSpPr>
          <p:cNvPr id="18" name="Picture Placeholder 3">
            <a:extLst>
              <a:ext uri="{FF2B5EF4-FFF2-40B4-BE49-F238E27FC236}">
                <a16:creationId xmlns:a16="http://schemas.microsoft.com/office/drawing/2014/main" id="{D6F4101F-BC25-40FD-9BC0-19CA18A617D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84055" y="4653692"/>
            <a:ext cx="658813" cy="429189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fi-FI" dirty="0"/>
              <a:t>Lisää kuva napsauttamalla kuvaketta</a:t>
            </a:r>
            <a:endParaRPr lang="en-US" dirty="0"/>
          </a:p>
        </p:txBody>
      </p:sp>
      <p:sp>
        <p:nvSpPr>
          <p:cNvPr id="20" name="Dian numeron paikkamerkki 19">
            <a:extLst>
              <a:ext uri="{FF2B5EF4-FFF2-40B4-BE49-F238E27FC236}">
                <a16:creationId xmlns:a16="http://schemas.microsoft.com/office/drawing/2014/main" id="{1B7EBAA3-685E-4FAD-AF64-6312605125F3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21" name="Date Placeholder 7">
            <a:extLst>
              <a:ext uri="{FF2B5EF4-FFF2-40B4-BE49-F238E27FC236}">
                <a16:creationId xmlns:a16="http://schemas.microsoft.com/office/drawing/2014/main" id="{D2283997-AF87-456C-8D59-1DAE19F38ED9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961590" y="4767263"/>
            <a:ext cx="1801929" cy="273844"/>
          </a:xfrm>
        </p:spPr>
        <p:txBody>
          <a:bodyPr/>
          <a:lstStyle/>
          <a:p>
            <a:fld id="{67254FC4-8838-F648-99A5-813FFA37AF96}" type="datetime1">
              <a:rPr lang="fi-FI" smtClean="0"/>
              <a:t>10.2.2026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582483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ISÄÄ_LOGO_YLEIS_otsikko">
    <p:bg>
      <p:bgPr>
        <a:solidFill>
          <a:srgbClr val="009D4B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1796920"/>
            <a:ext cx="8229600" cy="758429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i-FI" dirty="0"/>
              <a:t>Muokkaa </a:t>
            </a:r>
            <a:r>
              <a:rPr lang="fi-FI" dirty="0" err="1"/>
              <a:t>ots</a:t>
            </a:r>
            <a:r>
              <a:rPr lang="fi-FI" dirty="0"/>
              <a:t>. </a:t>
            </a:r>
            <a:r>
              <a:rPr lang="fi-FI" dirty="0" err="1"/>
              <a:t>perustyyl</a:t>
            </a:r>
            <a:r>
              <a:rPr lang="fi-FI" dirty="0"/>
              <a:t>.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  <p:sp>
        <p:nvSpPr>
          <p:cNvPr id="11" name="Date Placeholder 7"/>
          <p:cNvSpPr>
            <a:spLocks noGrp="1"/>
          </p:cNvSpPr>
          <p:nvPr>
            <p:ph type="dt" sz="half" idx="10"/>
          </p:nvPr>
        </p:nvSpPr>
        <p:spPr>
          <a:xfrm>
            <a:off x="961590" y="4767263"/>
            <a:ext cx="1801929" cy="273844"/>
          </a:xfrm>
        </p:spPr>
        <p:txBody>
          <a:bodyPr/>
          <a:lstStyle/>
          <a:p>
            <a:fld id="{67254FC4-8838-F648-99A5-813FFA37AF96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13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8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84055" y="4653692"/>
            <a:ext cx="658813" cy="429189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fi-FI" dirty="0"/>
              <a:t>Lisää kuva napsauttamalla kuvaketta</a:t>
            </a:r>
            <a:endParaRPr lang="en-US" dirty="0"/>
          </a:p>
        </p:txBody>
      </p:sp>
      <p:sp>
        <p:nvSpPr>
          <p:cNvPr id="7" name="Subtitle 2">
            <a:extLst>
              <a:ext uri="{FF2B5EF4-FFF2-40B4-BE49-F238E27FC236}">
                <a16:creationId xmlns:a16="http://schemas.microsoft.com/office/drawing/2014/main" id="{D28C84C2-B137-4A2F-A61C-9511897C7E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i-FI" dirty="0"/>
              <a:t>Muokkaa alaotsikon perustyyliä </a:t>
            </a:r>
            <a:r>
              <a:rPr lang="fi-FI" dirty="0" err="1"/>
              <a:t>napsautt</a:t>
            </a:r>
            <a:r>
              <a:rPr lang="fi-FI" dirty="0"/>
              <a:t>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0738672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YLEIS_sisältö+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14959"/>
            <a:ext cx="3008313" cy="76136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314959"/>
            <a:ext cx="5111750" cy="42796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961590" y="4767263"/>
            <a:ext cx="1801929" cy="273844"/>
          </a:xfrm>
        </p:spPr>
        <p:txBody>
          <a:bodyPr/>
          <a:lstStyle/>
          <a:p>
            <a:fld id="{C202B2CD-2CE1-BC44-823F-6FDB10A2EFDD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39027"/>
            <a:ext cx="2985638" cy="123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127" y="4623749"/>
            <a:ext cx="659929" cy="49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5728417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YLEIS_kuva+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961590" y="4767263"/>
            <a:ext cx="1801929" cy="273844"/>
          </a:xfrm>
        </p:spPr>
        <p:txBody>
          <a:bodyPr/>
          <a:lstStyle/>
          <a:p>
            <a:fld id="{0C7F76B2-D014-554F-ABFB-A7EF5AAC7D29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39027"/>
            <a:ext cx="2985638" cy="123200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127" y="4623749"/>
            <a:ext cx="659929" cy="49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324490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ÄÄ_LOGO_YLEIS_otsava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799"/>
            <a:ext cx="2538282" cy="4289824"/>
          </a:xfrm>
        </p:spPr>
        <p:txBody>
          <a:bodyPr>
            <a:normAutofit/>
          </a:bodyPr>
          <a:lstStyle>
            <a:lvl1pPr algn="l">
              <a:defRPr sz="3200">
                <a:solidFill>
                  <a:srgbClr val="595959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961590" y="4767263"/>
            <a:ext cx="1801929" cy="273844"/>
          </a:xfrm>
        </p:spPr>
        <p:txBody>
          <a:bodyPr/>
          <a:lstStyle/>
          <a:p>
            <a:fld id="{AECD640C-1981-A949-9CC5-7052C7C59F51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39027"/>
            <a:ext cx="2985638" cy="123200"/>
          </a:xfrm>
          <a:prstGeom prst="rect">
            <a:avLst/>
          </a:prstGeom>
        </p:spPr>
      </p:pic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124200" y="1579563"/>
            <a:ext cx="5562600" cy="301466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>
              <a:defRPr sz="1400">
                <a:latin typeface="Arial"/>
                <a:cs typeface="Arial"/>
              </a:defRPr>
            </a:lvl2pPr>
            <a:lvl3pPr>
              <a:defRPr sz="14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3124200" y="304800"/>
            <a:ext cx="5562600" cy="1193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84055" y="4653692"/>
            <a:ext cx="658813" cy="429189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5859293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ÄÄ_LOGO_YLEIS_yleispoh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799"/>
            <a:ext cx="8229600" cy="7584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961590" y="4767263"/>
            <a:ext cx="1801929" cy="273844"/>
          </a:xfrm>
        </p:spPr>
        <p:txBody>
          <a:bodyPr/>
          <a:lstStyle/>
          <a:p>
            <a:fld id="{C1E9AF0B-0321-6141-A836-F7540E2679B6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39027"/>
            <a:ext cx="2985638" cy="123200"/>
          </a:xfrm>
          <a:prstGeom prst="rect">
            <a:avLst/>
          </a:prstGeom>
        </p:spPr>
      </p:pic>
      <p:sp>
        <p:nvSpPr>
          <p:cNvPr id="13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84055" y="4653692"/>
            <a:ext cx="658813" cy="429189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860919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ÄÄ_LOGO_YLEIS_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04800"/>
            <a:ext cx="2538282" cy="2577352"/>
          </a:xfrm>
        </p:spPr>
        <p:txBody>
          <a:bodyPr>
            <a:normAutofit/>
          </a:bodyPr>
          <a:lstStyle>
            <a:lvl1pPr algn="l">
              <a:defRPr sz="2000">
                <a:solidFill>
                  <a:schemeClr val="tx1"/>
                </a:solidFill>
              </a:defRPr>
            </a:lvl1pPr>
          </a:lstStyle>
          <a:p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edit</a:t>
            </a:r>
            <a:r>
              <a:rPr lang="fi-FI" dirty="0"/>
              <a:t> </a:t>
            </a:r>
            <a:r>
              <a:rPr lang="fi-FI" dirty="0" err="1"/>
              <a:t>Master</a:t>
            </a:r>
            <a:r>
              <a:rPr lang="fi-FI" dirty="0"/>
              <a:t> </a:t>
            </a:r>
            <a:r>
              <a:rPr lang="fi-FI" dirty="0" err="1"/>
              <a:t>title</a:t>
            </a:r>
            <a:r>
              <a:rPr lang="fi-FI" dirty="0"/>
              <a:t> </a:t>
            </a:r>
            <a:r>
              <a:rPr lang="fi-FI" dirty="0" err="1"/>
              <a:t>style</a:t>
            </a:r>
            <a:br>
              <a:rPr lang="fi-FI" dirty="0"/>
            </a:br>
            <a:br>
              <a:rPr lang="fi-FI" dirty="0"/>
            </a:b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961590" y="4767263"/>
            <a:ext cx="1801929" cy="273844"/>
          </a:xfrm>
        </p:spPr>
        <p:txBody>
          <a:bodyPr/>
          <a:lstStyle/>
          <a:p>
            <a:fld id="{A72A08E7-61EB-524B-B693-D6E1C23F4CC1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39027"/>
            <a:ext cx="2985638" cy="123200"/>
          </a:xfrm>
          <a:prstGeom prst="rect">
            <a:avLst/>
          </a:prstGeom>
        </p:spPr>
      </p:pic>
      <p:sp>
        <p:nvSpPr>
          <p:cNvPr id="4" name="Chart Placeholder 3"/>
          <p:cNvSpPr>
            <a:spLocks noGrp="1"/>
          </p:cNvSpPr>
          <p:nvPr>
            <p:ph type="chart" sz="quarter" idx="13"/>
          </p:nvPr>
        </p:nvSpPr>
        <p:spPr>
          <a:xfrm>
            <a:off x="3124200" y="304800"/>
            <a:ext cx="5562600" cy="4289425"/>
          </a:xfrm>
        </p:spPr>
        <p:txBody>
          <a:bodyPr/>
          <a:lstStyle/>
          <a:p>
            <a:r>
              <a:rPr lang="fi-FI"/>
              <a:t>Lisää kaavio napsauttamalla kuvaketta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457200" y="3012417"/>
            <a:ext cx="2538282" cy="1581807"/>
          </a:xfrm>
        </p:spPr>
        <p:txBody>
          <a:bodyPr/>
          <a:lstStyle>
            <a:lvl1pPr marL="0" indent="0">
              <a:buNone/>
              <a:defRPr sz="1400" b="0" i="0">
                <a:latin typeface="Arial"/>
                <a:cs typeface="Arial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84055" y="4653692"/>
            <a:ext cx="658813" cy="429189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2889782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ÄÄ_LOGO_YLEIS_teksti_2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304799"/>
            <a:ext cx="8229600" cy="7584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0" name="Date Placeholder 7"/>
          <p:cNvSpPr>
            <a:spLocks noGrp="1"/>
          </p:cNvSpPr>
          <p:nvPr>
            <p:ph type="dt" sz="half" idx="10"/>
          </p:nvPr>
        </p:nvSpPr>
        <p:spPr>
          <a:xfrm>
            <a:off x="961590" y="4767263"/>
            <a:ext cx="1801929" cy="273844"/>
          </a:xfrm>
        </p:spPr>
        <p:txBody>
          <a:bodyPr/>
          <a:lstStyle/>
          <a:p>
            <a:fld id="{516120F6-AF05-3D4D-A317-8C17CCE7B301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12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39027"/>
            <a:ext cx="2985638" cy="123200"/>
          </a:xfrm>
          <a:prstGeom prst="rect">
            <a:avLst/>
          </a:prstGeom>
        </p:spPr>
      </p:pic>
      <p:sp>
        <p:nvSpPr>
          <p:cNvPr id="13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84055" y="4653692"/>
            <a:ext cx="658813" cy="429189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05713843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ÄÄ_LOGO_YLEIS_teksti_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1" name="Date Placeholder 7"/>
          <p:cNvSpPr>
            <a:spLocks noGrp="1"/>
          </p:cNvSpPr>
          <p:nvPr>
            <p:ph type="dt" sz="half" idx="10"/>
          </p:nvPr>
        </p:nvSpPr>
        <p:spPr>
          <a:xfrm>
            <a:off x="961590" y="4767263"/>
            <a:ext cx="1801929" cy="273844"/>
          </a:xfrm>
        </p:spPr>
        <p:txBody>
          <a:bodyPr/>
          <a:lstStyle/>
          <a:p>
            <a:fld id="{555B4514-B471-914E-8EB3-C6960C64CA44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13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304799"/>
            <a:ext cx="8229600" cy="7584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39027"/>
            <a:ext cx="2985638" cy="123200"/>
          </a:xfrm>
          <a:prstGeom prst="rect">
            <a:avLst/>
          </a:prstGeom>
        </p:spPr>
      </p:pic>
      <p:sp>
        <p:nvSpPr>
          <p:cNvPr id="14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84055" y="4653692"/>
            <a:ext cx="658813" cy="429189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5944219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ÄÄ_LOGO_YLEIS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04799"/>
            <a:ext cx="8229600" cy="7584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11" name="Date Placeholder 7"/>
          <p:cNvSpPr>
            <a:spLocks noGrp="1"/>
          </p:cNvSpPr>
          <p:nvPr>
            <p:ph type="dt" sz="half" idx="10"/>
          </p:nvPr>
        </p:nvSpPr>
        <p:spPr>
          <a:xfrm>
            <a:off x="961590" y="4767263"/>
            <a:ext cx="1801929" cy="273844"/>
          </a:xfrm>
        </p:spPr>
        <p:txBody>
          <a:bodyPr/>
          <a:lstStyle/>
          <a:p>
            <a:fld id="{67254FC4-8838-F648-99A5-813FFA37AF96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13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39027"/>
            <a:ext cx="2985638" cy="123200"/>
          </a:xfrm>
          <a:prstGeom prst="rect">
            <a:avLst/>
          </a:prstGeom>
        </p:spPr>
      </p:pic>
      <p:sp>
        <p:nvSpPr>
          <p:cNvPr id="8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84055" y="4653692"/>
            <a:ext cx="658813" cy="429189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045692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ÄÄ_LOGO_YLEIS_sisältö+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14959"/>
            <a:ext cx="3008313" cy="76136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314959"/>
            <a:ext cx="5111750" cy="42796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961590" y="4767263"/>
            <a:ext cx="1801929" cy="273844"/>
          </a:xfrm>
        </p:spPr>
        <p:txBody>
          <a:bodyPr/>
          <a:lstStyle/>
          <a:p>
            <a:fld id="{338BD4DB-5372-4F46-8510-E1F7B3358053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39027"/>
            <a:ext cx="2985638" cy="123200"/>
          </a:xfrm>
          <a:prstGeom prst="rect">
            <a:avLst/>
          </a:prstGeom>
        </p:spPr>
      </p:pic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84055" y="4653692"/>
            <a:ext cx="658813" cy="429189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8091894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ISÄÄ_LOGO_YLEIS_kuva+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961590" y="4767263"/>
            <a:ext cx="1801929" cy="273844"/>
          </a:xfrm>
        </p:spPr>
        <p:txBody>
          <a:bodyPr/>
          <a:lstStyle/>
          <a:p>
            <a:fld id="{D9DD13AE-11D3-EF49-8A40-AA2AD1E67458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39027"/>
            <a:ext cx="2985638" cy="123200"/>
          </a:xfrm>
          <a:prstGeom prst="rect">
            <a:avLst/>
          </a:prstGeom>
        </p:spPr>
      </p:pic>
      <p:sp>
        <p:nvSpPr>
          <p:cNvPr id="11" name="Picture Placeholder 3"/>
          <p:cNvSpPr>
            <a:spLocks noGrp="1"/>
          </p:cNvSpPr>
          <p:nvPr>
            <p:ph type="pic" sz="quarter" idx="15"/>
          </p:nvPr>
        </p:nvSpPr>
        <p:spPr>
          <a:xfrm>
            <a:off x="84055" y="4653692"/>
            <a:ext cx="658813" cy="429189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lang="fi-FI"/>
              <a:t>Lisää kuva napsauttamalla kuvaketta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7204688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SAOMISTAJA_otsavase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799"/>
            <a:ext cx="2538282" cy="4289824"/>
          </a:xfrm>
        </p:spPr>
        <p:txBody>
          <a:bodyPr>
            <a:normAutofit/>
          </a:bodyPr>
          <a:lstStyle>
            <a:lvl1pPr algn="l">
              <a:defRPr sz="3200">
                <a:solidFill>
                  <a:srgbClr val="595959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39027"/>
            <a:ext cx="2985638" cy="123200"/>
          </a:xfrm>
          <a:prstGeom prst="rect">
            <a:avLst/>
          </a:prstGeom>
        </p:spPr>
      </p:pic>
      <p:sp>
        <p:nvSpPr>
          <p:cNvPr id="14" name="Text Placeholder 13"/>
          <p:cNvSpPr>
            <a:spLocks noGrp="1"/>
          </p:cNvSpPr>
          <p:nvPr>
            <p:ph type="body" sz="quarter" idx="13"/>
          </p:nvPr>
        </p:nvSpPr>
        <p:spPr>
          <a:xfrm>
            <a:off x="3124200" y="1579563"/>
            <a:ext cx="5562600" cy="3014662"/>
          </a:xfrm>
        </p:spPr>
        <p:txBody>
          <a:bodyPr>
            <a:normAutofit/>
          </a:bodyPr>
          <a:lstStyle>
            <a:lvl1pPr marL="0" indent="0">
              <a:buNone/>
              <a:defRPr sz="1400">
                <a:latin typeface="Arial"/>
                <a:cs typeface="Arial"/>
              </a:defRPr>
            </a:lvl1pPr>
            <a:lvl2pPr>
              <a:defRPr sz="1400">
                <a:latin typeface="Arial"/>
                <a:cs typeface="Arial"/>
              </a:defRPr>
            </a:lvl2pPr>
            <a:lvl3pPr>
              <a:defRPr sz="1400">
                <a:latin typeface="Arial"/>
                <a:cs typeface="Arial"/>
              </a:defRPr>
            </a:lvl3pPr>
            <a:lvl4pPr>
              <a:defRPr sz="1400">
                <a:latin typeface="Arial"/>
                <a:cs typeface="Arial"/>
              </a:defRPr>
            </a:lvl4pPr>
            <a:lvl5pPr>
              <a:defRPr sz="1400">
                <a:latin typeface="Arial"/>
                <a:cs typeface="Arial"/>
              </a:defRPr>
            </a:lvl5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8" name="Text Placeholder 17"/>
          <p:cNvSpPr>
            <a:spLocks noGrp="1"/>
          </p:cNvSpPr>
          <p:nvPr>
            <p:ph type="body" sz="quarter" idx="14"/>
          </p:nvPr>
        </p:nvSpPr>
        <p:spPr>
          <a:xfrm>
            <a:off x="3124200" y="304800"/>
            <a:ext cx="5562600" cy="119380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5" name="Picture 14" descr="metsanomistajat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9385" y="4666310"/>
            <a:ext cx="1362782" cy="411226"/>
          </a:xfrm>
          <a:prstGeom prst="rect">
            <a:avLst/>
          </a:prstGeom>
        </p:spPr>
      </p:pic>
      <p:sp>
        <p:nvSpPr>
          <p:cNvPr id="16" name="Date Placeholder 7"/>
          <p:cNvSpPr>
            <a:spLocks noGrp="1"/>
          </p:cNvSpPr>
          <p:nvPr>
            <p:ph type="dt" sz="half" idx="10"/>
          </p:nvPr>
        </p:nvSpPr>
        <p:spPr>
          <a:xfrm>
            <a:off x="961590" y="4767263"/>
            <a:ext cx="1801929" cy="273844"/>
          </a:xfrm>
        </p:spPr>
        <p:txBody>
          <a:bodyPr/>
          <a:lstStyle/>
          <a:p>
            <a:fld id="{59F0D432-F508-F545-BF5C-F5F2716D19BC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17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390387" y="4767263"/>
            <a:ext cx="862944" cy="273844"/>
          </a:xfrm>
        </p:spPr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127" y="4623749"/>
            <a:ext cx="659929" cy="49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2704686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METSANOMISTAJA_yleispoh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799"/>
            <a:ext cx="8229600" cy="7584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39027"/>
            <a:ext cx="2985638" cy="123200"/>
          </a:xfrm>
          <a:prstGeom prst="rect">
            <a:avLst/>
          </a:prstGeom>
        </p:spPr>
      </p:pic>
      <p:pic>
        <p:nvPicPr>
          <p:cNvPr id="14" name="Picture 13" descr="metsanomistajat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9385" y="4666310"/>
            <a:ext cx="1362782" cy="411226"/>
          </a:xfrm>
          <a:prstGeom prst="rect">
            <a:avLst/>
          </a:prstGeom>
        </p:spPr>
      </p:pic>
      <p:sp>
        <p:nvSpPr>
          <p:cNvPr id="15" name="Date Placeholder 7"/>
          <p:cNvSpPr>
            <a:spLocks noGrp="1"/>
          </p:cNvSpPr>
          <p:nvPr>
            <p:ph type="dt" sz="half" idx="10"/>
          </p:nvPr>
        </p:nvSpPr>
        <p:spPr>
          <a:xfrm>
            <a:off x="961590" y="4767263"/>
            <a:ext cx="1801929" cy="273844"/>
          </a:xfrm>
        </p:spPr>
        <p:txBody>
          <a:bodyPr/>
          <a:lstStyle/>
          <a:p>
            <a:fld id="{75DD9B9A-805F-2445-A8AE-A2E03781CB0E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16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390387" y="4767263"/>
            <a:ext cx="862944" cy="273844"/>
          </a:xfrm>
        </p:spPr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127" y="4623749"/>
            <a:ext cx="659929" cy="49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653085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SANOMISTAJA_kaavi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304800"/>
            <a:ext cx="2538282" cy="2577352"/>
          </a:xfrm>
        </p:spPr>
        <p:txBody>
          <a:bodyPr>
            <a:normAutofit/>
          </a:bodyPr>
          <a:lstStyle>
            <a:lvl1pPr algn="l">
              <a:defRPr sz="2000">
                <a:solidFill>
                  <a:schemeClr val="tx1"/>
                </a:solidFill>
              </a:defRPr>
            </a:lvl1pPr>
          </a:lstStyle>
          <a:p>
            <a:r>
              <a:rPr lang="fi-FI" dirty="0" err="1"/>
              <a:t>Click</a:t>
            </a:r>
            <a:r>
              <a:rPr lang="fi-FI" dirty="0"/>
              <a:t> to </a:t>
            </a:r>
            <a:r>
              <a:rPr lang="fi-FI" dirty="0" err="1"/>
              <a:t>edit</a:t>
            </a:r>
            <a:r>
              <a:rPr lang="fi-FI" dirty="0"/>
              <a:t> </a:t>
            </a:r>
            <a:r>
              <a:rPr lang="fi-FI" dirty="0" err="1"/>
              <a:t>Master</a:t>
            </a:r>
            <a:r>
              <a:rPr lang="fi-FI" dirty="0"/>
              <a:t> </a:t>
            </a:r>
            <a:r>
              <a:rPr lang="fi-FI" dirty="0" err="1"/>
              <a:t>title</a:t>
            </a:r>
            <a:r>
              <a:rPr lang="fi-FI" dirty="0"/>
              <a:t> </a:t>
            </a:r>
            <a:r>
              <a:rPr lang="fi-FI" dirty="0" err="1"/>
              <a:t>style</a:t>
            </a:r>
            <a:br>
              <a:rPr lang="fi-FI" dirty="0"/>
            </a:br>
            <a:br>
              <a:rPr lang="fi-FI" dirty="0"/>
            </a:br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39027"/>
            <a:ext cx="2985638" cy="123200"/>
          </a:xfrm>
          <a:prstGeom prst="rect">
            <a:avLst/>
          </a:prstGeom>
        </p:spPr>
      </p:pic>
      <p:sp>
        <p:nvSpPr>
          <p:cNvPr id="4" name="Chart Placeholder 3"/>
          <p:cNvSpPr>
            <a:spLocks noGrp="1"/>
          </p:cNvSpPr>
          <p:nvPr>
            <p:ph type="chart" sz="quarter" idx="13"/>
          </p:nvPr>
        </p:nvSpPr>
        <p:spPr>
          <a:xfrm>
            <a:off x="3124200" y="304800"/>
            <a:ext cx="5562600" cy="4289425"/>
          </a:xfrm>
        </p:spPr>
        <p:txBody>
          <a:bodyPr/>
          <a:lstStyle/>
          <a:p>
            <a:r>
              <a:rPr lang="fi-FI"/>
              <a:t>Lisää kaavio napsauttamalla kuvaketta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457200" y="3012417"/>
            <a:ext cx="2538282" cy="1581807"/>
          </a:xfrm>
        </p:spPr>
        <p:txBody>
          <a:bodyPr/>
          <a:lstStyle>
            <a:lvl1pPr marL="0" indent="0">
              <a:buNone/>
              <a:defRPr sz="1400" b="0" i="0">
                <a:latin typeface="Arial"/>
                <a:cs typeface="Arial"/>
              </a:defRPr>
            </a:lvl1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4" name="Picture 13" descr="metsanomistajat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9385" y="4666310"/>
            <a:ext cx="1362782" cy="411226"/>
          </a:xfrm>
          <a:prstGeom prst="rect">
            <a:avLst/>
          </a:prstGeom>
        </p:spPr>
      </p:pic>
      <p:sp>
        <p:nvSpPr>
          <p:cNvPr id="16" name="Date Placeholder 7"/>
          <p:cNvSpPr>
            <a:spLocks noGrp="1"/>
          </p:cNvSpPr>
          <p:nvPr>
            <p:ph type="dt" sz="half" idx="10"/>
          </p:nvPr>
        </p:nvSpPr>
        <p:spPr>
          <a:xfrm>
            <a:off x="961590" y="4767263"/>
            <a:ext cx="1801929" cy="273844"/>
          </a:xfrm>
        </p:spPr>
        <p:txBody>
          <a:bodyPr/>
          <a:lstStyle/>
          <a:p>
            <a:fld id="{B03FECC4-C5B2-EA4F-9F6C-4806E5241720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17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390387" y="4767263"/>
            <a:ext cx="862944" cy="273844"/>
          </a:xfrm>
        </p:spPr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127" y="4623749"/>
            <a:ext cx="659929" cy="49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017726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SANOMISTAJA_teksti_2sisältö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47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457200" y="304799"/>
            <a:ext cx="8229600" cy="7584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39027"/>
            <a:ext cx="2985638" cy="123200"/>
          </a:xfrm>
          <a:prstGeom prst="rect">
            <a:avLst/>
          </a:prstGeom>
        </p:spPr>
      </p:pic>
      <p:pic>
        <p:nvPicPr>
          <p:cNvPr id="16" name="Picture 15" descr="metsanomistajat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9385" y="4666310"/>
            <a:ext cx="1362782" cy="411226"/>
          </a:xfrm>
          <a:prstGeom prst="rect">
            <a:avLst/>
          </a:prstGeom>
        </p:spPr>
      </p:pic>
      <p:sp>
        <p:nvSpPr>
          <p:cNvPr id="17" name="Date Placeholder 7"/>
          <p:cNvSpPr>
            <a:spLocks noGrp="1"/>
          </p:cNvSpPr>
          <p:nvPr>
            <p:ph type="dt" sz="half" idx="10"/>
          </p:nvPr>
        </p:nvSpPr>
        <p:spPr>
          <a:xfrm>
            <a:off x="961590" y="4767263"/>
            <a:ext cx="1801929" cy="273844"/>
          </a:xfrm>
        </p:spPr>
        <p:txBody>
          <a:bodyPr/>
          <a:lstStyle/>
          <a:p>
            <a:fld id="{E35F77C4-62ED-B349-9FDA-ECB3C5C98104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18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390387" y="4767263"/>
            <a:ext cx="862944" cy="273844"/>
          </a:xfrm>
        </p:spPr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9" name="Picture 1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127" y="4623749"/>
            <a:ext cx="659929" cy="49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877706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SANOMISTAJA_teksti_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>
            <a:normAutofit/>
          </a:bodyPr>
          <a:lstStyle>
            <a:lvl1pPr marL="0" indent="0">
              <a:buNone/>
              <a:defRPr sz="20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457200" y="304799"/>
            <a:ext cx="8229600" cy="7584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pic>
        <p:nvPicPr>
          <p:cNvPr id="16" name="Picture 1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39027"/>
            <a:ext cx="2985638" cy="123200"/>
          </a:xfrm>
          <a:prstGeom prst="rect">
            <a:avLst/>
          </a:prstGeom>
        </p:spPr>
      </p:pic>
      <p:pic>
        <p:nvPicPr>
          <p:cNvPr id="18" name="Picture 17" descr="metsanomistajat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9385" y="4666310"/>
            <a:ext cx="1362782" cy="411226"/>
          </a:xfrm>
          <a:prstGeom prst="rect">
            <a:avLst/>
          </a:prstGeom>
        </p:spPr>
      </p:pic>
      <p:sp>
        <p:nvSpPr>
          <p:cNvPr id="19" name="Date Placeholder 7"/>
          <p:cNvSpPr>
            <a:spLocks noGrp="1"/>
          </p:cNvSpPr>
          <p:nvPr>
            <p:ph type="dt" sz="half" idx="10"/>
          </p:nvPr>
        </p:nvSpPr>
        <p:spPr>
          <a:xfrm>
            <a:off x="961590" y="4767263"/>
            <a:ext cx="1801929" cy="273844"/>
          </a:xfrm>
        </p:spPr>
        <p:txBody>
          <a:bodyPr/>
          <a:lstStyle/>
          <a:p>
            <a:fld id="{00FDB50D-BE69-1148-A6F6-9EDE709B55B9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20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390387" y="4767263"/>
            <a:ext cx="862944" cy="273844"/>
          </a:xfrm>
        </p:spPr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21" name="Picture 20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127" y="4623749"/>
            <a:ext cx="659929" cy="49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2125228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SANOMISTAJA_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1"/>
          <p:cNvSpPr>
            <a:spLocks noGrp="1"/>
          </p:cNvSpPr>
          <p:nvPr>
            <p:ph type="title"/>
          </p:nvPr>
        </p:nvSpPr>
        <p:spPr>
          <a:xfrm>
            <a:off x="457200" y="304799"/>
            <a:ext cx="8229600" cy="758429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fi-FI"/>
              <a:t>Muokkaa ots. perustyyl. napsautt.</a:t>
            </a:r>
            <a:endParaRPr lang="en-US" dirty="0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39027"/>
            <a:ext cx="2985638" cy="123200"/>
          </a:xfrm>
          <a:prstGeom prst="rect">
            <a:avLst/>
          </a:prstGeom>
        </p:spPr>
      </p:pic>
      <p:pic>
        <p:nvPicPr>
          <p:cNvPr id="14" name="Picture 13" descr="metsanomistajat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9385" y="4666310"/>
            <a:ext cx="1362782" cy="411226"/>
          </a:xfrm>
          <a:prstGeom prst="rect">
            <a:avLst/>
          </a:prstGeom>
        </p:spPr>
      </p:pic>
      <p:sp>
        <p:nvSpPr>
          <p:cNvPr id="16" name="Date Placeholder 7"/>
          <p:cNvSpPr>
            <a:spLocks noGrp="1"/>
          </p:cNvSpPr>
          <p:nvPr>
            <p:ph type="dt" sz="half" idx="10"/>
          </p:nvPr>
        </p:nvSpPr>
        <p:spPr>
          <a:xfrm>
            <a:off x="961590" y="4767263"/>
            <a:ext cx="1801929" cy="273844"/>
          </a:xfrm>
        </p:spPr>
        <p:txBody>
          <a:bodyPr/>
          <a:lstStyle/>
          <a:p>
            <a:fld id="{4187A5BF-73B8-254C-A3F6-D95E6D6388B5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17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390387" y="4767263"/>
            <a:ext cx="862944" cy="273844"/>
          </a:xfrm>
        </p:spPr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8" name="Picture 17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127" y="4623749"/>
            <a:ext cx="659929" cy="49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315229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SANOMISTAJAT_sisältö+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1" y="314959"/>
            <a:ext cx="3008313" cy="761365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314959"/>
            <a:ext cx="5111750" cy="427966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39027"/>
            <a:ext cx="2985638" cy="123200"/>
          </a:xfrm>
          <a:prstGeom prst="rect">
            <a:avLst/>
          </a:prstGeom>
        </p:spPr>
      </p:pic>
      <p:pic>
        <p:nvPicPr>
          <p:cNvPr id="14" name="Picture 13" descr="metsanomistajat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9385" y="4666310"/>
            <a:ext cx="1362782" cy="411226"/>
          </a:xfrm>
          <a:prstGeom prst="rect">
            <a:avLst/>
          </a:prstGeom>
        </p:spPr>
      </p:pic>
      <p:sp>
        <p:nvSpPr>
          <p:cNvPr id="15" name="Date Placeholder 7"/>
          <p:cNvSpPr>
            <a:spLocks noGrp="1"/>
          </p:cNvSpPr>
          <p:nvPr>
            <p:ph type="dt" sz="half" idx="10"/>
          </p:nvPr>
        </p:nvSpPr>
        <p:spPr>
          <a:xfrm>
            <a:off x="961590" y="4767263"/>
            <a:ext cx="1801929" cy="273844"/>
          </a:xfrm>
        </p:spPr>
        <p:txBody>
          <a:bodyPr/>
          <a:lstStyle/>
          <a:p>
            <a:fld id="{274F6EDE-DC8A-2849-A443-4F70E7FABD36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16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390387" y="4767263"/>
            <a:ext cx="862944" cy="273844"/>
          </a:xfrm>
        </p:spPr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127" y="4623749"/>
            <a:ext cx="659929" cy="49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759511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TSANOMISTAJAT_YLEIS_kuva+nos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44" y="39027"/>
            <a:ext cx="2985638" cy="123200"/>
          </a:xfrm>
          <a:prstGeom prst="rect">
            <a:avLst/>
          </a:prstGeom>
        </p:spPr>
      </p:pic>
      <p:pic>
        <p:nvPicPr>
          <p:cNvPr id="14" name="Picture 13" descr="metsanomistajat.jp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59385" y="4666310"/>
            <a:ext cx="1362782" cy="411226"/>
          </a:xfrm>
          <a:prstGeom prst="rect">
            <a:avLst/>
          </a:prstGeom>
        </p:spPr>
      </p:pic>
      <p:sp>
        <p:nvSpPr>
          <p:cNvPr id="15" name="Date Placeholder 7"/>
          <p:cNvSpPr>
            <a:spLocks noGrp="1"/>
          </p:cNvSpPr>
          <p:nvPr>
            <p:ph type="dt" sz="half" idx="10"/>
          </p:nvPr>
        </p:nvSpPr>
        <p:spPr>
          <a:xfrm>
            <a:off x="961590" y="4767263"/>
            <a:ext cx="1801929" cy="273844"/>
          </a:xfrm>
        </p:spPr>
        <p:txBody>
          <a:bodyPr/>
          <a:lstStyle/>
          <a:p>
            <a:fld id="{C26B64A6-D364-624A-9B14-76028ACE6F25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16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390387" y="4767263"/>
            <a:ext cx="862944" cy="273844"/>
          </a:xfrm>
        </p:spPr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7" name="Picture 1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127" y="4623749"/>
            <a:ext cx="659929" cy="49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65891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MTK_pysty_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05979"/>
            <a:ext cx="2057400" cy="4388644"/>
          </a:xfrm>
        </p:spPr>
        <p:txBody>
          <a:bodyPr vert="eaVert"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05979"/>
            <a:ext cx="6019800" cy="4388644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7" name="Date Placeholder 7"/>
          <p:cNvSpPr>
            <a:spLocks noGrp="1"/>
          </p:cNvSpPr>
          <p:nvPr>
            <p:ph type="dt" sz="half" idx="10"/>
          </p:nvPr>
        </p:nvSpPr>
        <p:spPr>
          <a:xfrm>
            <a:off x="961590" y="4767263"/>
            <a:ext cx="1801929" cy="273844"/>
          </a:xfrm>
        </p:spPr>
        <p:txBody>
          <a:bodyPr/>
          <a:lstStyle/>
          <a:p>
            <a:fld id="{A4CF58C8-E8CC-9140-BCFD-4693A64E38C8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9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127" y="4623749"/>
            <a:ext cx="659929" cy="49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2974563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MTK_otsikko_pysty_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7" name="Date Placeholder 7"/>
          <p:cNvSpPr>
            <a:spLocks noGrp="1"/>
          </p:cNvSpPr>
          <p:nvPr>
            <p:ph type="dt" sz="half" idx="10"/>
          </p:nvPr>
        </p:nvSpPr>
        <p:spPr>
          <a:xfrm>
            <a:off x="961590" y="4767263"/>
            <a:ext cx="1801929" cy="273844"/>
          </a:xfrm>
        </p:spPr>
        <p:txBody>
          <a:bodyPr/>
          <a:lstStyle/>
          <a:p>
            <a:fld id="{58D448A6-DE80-F342-AAA7-0988E6EEEC67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9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127" y="4623749"/>
            <a:ext cx="659929" cy="49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072408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TK_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Date Placeholder 7"/>
          <p:cNvSpPr>
            <a:spLocks noGrp="1"/>
          </p:cNvSpPr>
          <p:nvPr>
            <p:ph type="dt" sz="half" idx="10"/>
          </p:nvPr>
        </p:nvSpPr>
        <p:spPr>
          <a:xfrm>
            <a:off x="961590" y="4767263"/>
            <a:ext cx="1801929" cy="273844"/>
          </a:xfrm>
        </p:spPr>
        <p:txBody>
          <a:bodyPr/>
          <a:lstStyle/>
          <a:p>
            <a:fld id="{5A49EF21-910E-CA46-B083-589B47E35DA2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15" name="Slide Number Placeholder 9"/>
          <p:cNvSpPr>
            <a:spLocks noGrp="1"/>
          </p:cNvSpPr>
          <p:nvPr>
            <p:ph type="sldNum" sz="quarter" idx="12"/>
          </p:nvPr>
        </p:nvSpPr>
        <p:spPr>
          <a:xfrm>
            <a:off x="6553200" y="4767263"/>
            <a:ext cx="2133600" cy="273844"/>
          </a:xfrm>
        </p:spPr>
        <p:txBody>
          <a:bodyPr/>
          <a:lstStyle/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7127" y="4623749"/>
            <a:ext cx="659929" cy="4996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302831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2.xml"/><Relationship Id="rId13" Type="http://schemas.openxmlformats.org/officeDocument/2006/relationships/slideLayout" Target="../slideLayouts/slideLayout27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17.xml"/><Relationship Id="rId7" Type="http://schemas.openxmlformats.org/officeDocument/2006/relationships/slideLayout" Target="../slideLayouts/slideLayout21.xml"/><Relationship Id="rId12" Type="http://schemas.openxmlformats.org/officeDocument/2006/relationships/slideLayout" Target="../slideLayouts/slideLayout26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16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5.xml"/><Relationship Id="rId6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25.xml"/><Relationship Id="rId5" Type="http://schemas.openxmlformats.org/officeDocument/2006/relationships/slideLayout" Target="../slideLayouts/slideLayout19.xml"/><Relationship Id="rId1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24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18.xml"/><Relationship Id="rId9" Type="http://schemas.openxmlformats.org/officeDocument/2006/relationships/slideLayout" Target="../slideLayouts/slideLayout23.xml"/><Relationship Id="rId14" Type="http://schemas.openxmlformats.org/officeDocument/2006/relationships/slideLayout" Target="../slideLayouts/slideLayout28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7.xml"/><Relationship Id="rId13" Type="http://schemas.openxmlformats.org/officeDocument/2006/relationships/slideLayout" Target="../slideLayouts/slideLayout42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32.xml"/><Relationship Id="rId7" Type="http://schemas.openxmlformats.org/officeDocument/2006/relationships/slideLayout" Target="../slideLayouts/slideLayout36.xml"/><Relationship Id="rId12" Type="http://schemas.openxmlformats.org/officeDocument/2006/relationships/slideLayout" Target="../slideLayouts/slideLayout41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31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0.xml"/><Relationship Id="rId6" Type="http://schemas.openxmlformats.org/officeDocument/2006/relationships/slideLayout" Target="../slideLayouts/slideLayout35.xml"/><Relationship Id="rId11" Type="http://schemas.openxmlformats.org/officeDocument/2006/relationships/slideLayout" Target="../slideLayouts/slideLayout40.xml"/><Relationship Id="rId5" Type="http://schemas.openxmlformats.org/officeDocument/2006/relationships/slideLayout" Target="../slideLayouts/slideLayout34.xml"/><Relationship Id="rId15" Type="http://schemas.openxmlformats.org/officeDocument/2006/relationships/slideLayout" Target="../slideLayouts/slideLayout44.xml"/><Relationship Id="rId10" Type="http://schemas.openxmlformats.org/officeDocument/2006/relationships/slideLayout" Target="../slideLayouts/slideLayout39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33.xml"/><Relationship Id="rId9" Type="http://schemas.openxmlformats.org/officeDocument/2006/relationships/slideLayout" Target="../slideLayouts/slideLayout38.xml"/><Relationship Id="rId14" Type="http://schemas.openxmlformats.org/officeDocument/2006/relationships/slideLayout" Target="../slideLayouts/slideLayout4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13" Type="http://schemas.openxmlformats.org/officeDocument/2006/relationships/slideLayout" Target="../slideLayouts/slideLayout57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slideLayout" Target="../slideLayouts/slideLayout56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46.xml"/><Relationship Id="rId16" Type="http://schemas.openxmlformats.org/officeDocument/2006/relationships/theme" Target="../theme/theme4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5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54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Relationship Id="rId14" Type="http://schemas.openxmlformats.org/officeDocument/2006/relationships/slideLayout" Target="../slideLayouts/slideLayout58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slideLayout" Target="../slideLayouts/slideLayout72.xml"/><Relationship Id="rId18" Type="http://schemas.openxmlformats.org/officeDocument/2006/relationships/image" Target="../media/image2.png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17" Type="http://schemas.openxmlformats.org/officeDocument/2006/relationships/image" Target="../media/image1.jpeg"/><Relationship Id="rId2" Type="http://schemas.openxmlformats.org/officeDocument/2006/relationships/slideLayout" Target="../slideLayouts/slideLayout61.xml"/><Relationship Id="rId16" Type="http://schemas.openxmlformats.org/officeDocument/2006/relationships/theme" Target="../theme/theme5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5" Type="http://schemas.openxmlformats.org/officeDocument/2006/relationships/slideLayout" Target="../slideLayouts/slideLayout74.xml"/><Relationship Id="rId10" Type="http://schemas.openxmlformats.org/officeDocument/2006/relationships/slideLayout" Target="../slideLayouts/slideLayout69.xml"/><Relationship Id="rId19" Type="http://schemas.openxmlformats.org/officeDocument/2006/relationships/image" Target="../media/image3.jpeg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Relationship Id="rId14" Type="http://schemas.openxmlformats.org/officeDocument/2006/relationships/slideLayout" Target="../slideLayouts/slideLayout73.xml"/></Relationships>
</file>

<file path=ppt/slideMasters/_rels/slideMaster6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7.xml"/><Relationship Id="rId18" Type="http://schemas.openxmlformats.org/officeDocument/2006/relationships/slideLayout" Target="../slideLayouts/slideLayout92.xml"/><Relationship Id="rId26" Type="http://schemas.openxmlformats.org/officeDocument/2006/relationships/slideLayout" Target="../slideLayouts/slideLayout100.xml"/><Relationship Id="rId39" Type="http://schemas.openxmlformats.org/officeDocument/2006/relationships/slideLayout" Target="../slideLayouts/slideLayout113.xml"/><Relationship Id="rId21" Type="http://schemas.openxmlformats.org/officeDocument/2006/relationships/slideLayout" Target="../slideLayouts/slideLayout95.xml"/><Relationship Id="rId34" Type="http://schemas.openxmlformats.org/officeDocument/2006/relationships/slideLayout" Target="../slideLayouts/slideLayout108.xml"/><Relationship Id="rId7" Type="http://schemas.openxmlformats.org/officeDocument/2006/relationships/slideLayout" Target="../slideLayouts/slideLayout81.xml"/><Relationship Id="rId12" Type="http://schemas.openxmlformats.org/officeDocument/2006/relationships/slideLayout" Target="../slideLayouts/slideLayout86.xml"/><Relationship Id="rId17" Type="http://schemas.openxmlformats.org/officeDocument/2006/relationships/slideLayout" Target="../slideLayouts/slideLayout91.xml"/><Relationship Id="rId25" Type="http://schemas.openxmlformats.org/officeDocument/2006/relationships/slideLayout" Target="../slideLayouts/slideLayout99.xml"/><Relationship Id="rId33" Type="http://schemas.openxmlformats.org/officeDocument/2006/relationships/slideLayout" Target="../slideLayouts/slideLayout107.xml"/><Relationship Id="rId38" Type="http://schemas.openxmlformats.org/officeDocument/2006/relationships/slideLayout" Target="../slideLayouts/slideLayout112.xml"/><Relationship Id="rId2" Type="http://schemas.openxmlformats.org/officeDocument/2006/relationships/slideLayout" Target="../slideLayouts/slideLayout76.xml"/><Relationship Id="rId16" Type="http://schemas.openxmlformats.org/officeDocument/2006/relationships/slideLayout" Target="../slideLayouts/slideLayout90.xml"/><Relationship Id="rId20" Type="http://schemas.openxmlformats.org/officeDocument/2006/relationships/slideLayout" Target="../slideLayouts/slideLayout94.xml"/><Relationship Id="rId29" Type="http://schemas.openxmlformats.org/officeDocument/2006/relationships/slideLayout" Target="../slideLayouts/slideLayout103.xml"/><Relationship Id="rId1" Type="http://schemas.openxmlformats.org/officeDocument/2006/relationships/slideLayout" Target="../slideLayouts/slideLayout75.xml"/><Relationship Id="rId6" Type="http://schemas.openxmlformats.org/officeDocument/2006/relationships/slideLayout" Target="../slideLayouts/slideLayout80.xml"/><Relationship Id="rId11" Type="http://schemas.openxmlformats.org/officeDocument/2006/relationships/slideLayout" Target="../slideLayouts/slideLayout85.xml"/><Relationship Id="rId24" Type="http://schemas.openxmlformats.org/officeDocument/2006/relationships/slideLayout" Target="../slideLayouts/slideLayout98.xml"/><Relationship Id="rId32" Type="http://schemas.openxmlformats.org/officeDocument/2006/relationships/slideLayout" Target="../slideLayouts/slideLayout106.xml"/><Relationship Id="rId37" Type="http://schemas.openxmlformats.org/officeDocument/2006/relationships/slideLayout" Target="../slideLayouts/slideLayout111.xml"/><Relationship Id="rId40" Type="http://schemas.openxmlformats.org/officeDocument/2006/relationships/theme" Target="../theme/theme6.xml"/><Relationship Id="rId5" Type="http://schemas.openxmlformats.org/officeDocument/2006/relationships/slideLayout" Target="../slideLayouts/slideLayout79.xml"/><Relationship Id="rId15" Type="http://schemas.openxmlformats.org/officeDocument/2006/relationships/slideLayout" Target="../slideLayouts/slideLayout89.xml"/><Relationship Id="rId23" Type="http://schemas.openxmlformats.org/officeDocument/2006/relationships/slideLayout" Target="../slideLayouts/slideLayout97.xml"/><Relationship Id="rId28" Type="http://schemas.openxmlformats.org/officeDocument/2006/relationships/slideLayout" Target="../slideLayouts/slideLayout102.xml"/><Relationship Id="rId36" Type="http://schemas.openxmlformats.org/officeDocument/2006/relationships/slideLayout" Target="../slideLayouts/slideLayout110.xml"/><Relationship Id="rId10" Type="http://schemas.openxmlformats.org/officeDocument/2006/relationships/slideLayout" Target="../slideLayouts/slideLayout84.xml"/><Relationship Id="rId19" Type="http://schemas.openxmlformats.org/officeDocument/2006/relationships/slideLayout" Target="../slideLayouts/slideLayout93.xml"/><Relationship Id="rId31" Type="http://schemas.openxmlformats.org/officeDocument/2006/relationships/slideLayout" Target="../slideLayouts/slideLayout105.xml"/><Relationship Id="rId4" Type="http://schemas.openxmlformats.org/officeDocument/2006/relationships/slideLayout" Target="../slideLayouts/slideLayout78.xml"/><Relationship Id="rId9" Type="http://schemas.openxmlformats.org/officeDocument/2006/relationships/slideLayout" Target="../slideLayouts/slideLayout83.xml"/><Relationship Id="rId14" Type="http://schemas.openxmlformats.org/officeDocument/2006/relationships/slideLayout" Target="../slideLayouts/slideLayout88.xml"/><Relationship Id="rId22" Type="http://schemas.openxmlformats.org/officeDocument/2006/relationships/slideLayout" Target="../slideLayouts/slideLayout96.xml"/><Relationship Id="rId27" Type="http://schemas.openxmlformats.org/officeDocument/2006/relationships/slideLayout" Target="../slideLayouts/slideLayout101.xml"/><Relationship Id="rId30" Type="http://schemas.openxmlformats.org/officeDocument/2006/relationships/slideLayout" Target="../slideLayouts/slideLayout104.xml"/><Relationship Id="rId35" Type="http://schemas.openxmlformats.org/officeDocument/2006/relationships/slideLayout" Target="../slideLayouts/slideLayout109.xml"/><Relationship Id="rId8" Type="http://schemas.openxmlformats.org/officeDocument/2006/relationships/slideLayout" Target="../slideLayouts/slideLayout82.xml"/><Relationship Id="rId3" Type="http://schemas.openxmlformats.org/officeDocument/2006/relationships/slideLayout" Target="../slideLayouts/slideLayout7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FC3DFB6B-2004-AA07-B7E7-7CEEE08933EB}"/>
              </a:ext>
            </a:extLst>
          </p:cNvPr>
          <p:cNvSpPr/>
          <p:nvPr userDrawn="1"/>
        </p:nvSpPr>
        <p:spPr>
          <a:xfrm>
            <a:off x="0" y="0"/>
            <a:ext cx="9144000" cy="4753708"/>
          </a:xfrm>
          <a:prstGeom prst="rect">
            <a:avLst/>
          </a:prstGeom>
          <a:solidFill>
            <a:srgbClr val="009D16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1" name="Puolivapaa piirto 10">
            <a:extLst>
              <a:ext uri="{FF2B5EF4-FFF2-40B4-BE49-F238E27FC236}">
                <a16:creationId xmlns:a16="http://schemas.microsoft.com/office/drawing/2014/main" id="{BD2B7553-C948-76EC-EFF9-BCC95EF38BB4}"/>
              </a:ext>
            </a:extLst>
          </p:cNvPr>
          <p:cNvSpPr/>
          <p:nvPr userDrawn="1"/>
        </p:nvSpPr>
        <p:spPr>
          <a:xfrm>
            <a:off x="5210296" y="-30775"/>
            <a:ext cx="5453200" cy="4805286"/>
          </a:xfrm>
          <a:custGeom>
            <a:avLst/>
            <a:gdLst>
              <a:gd name="connsiteX0" fmla="*/ 5453200 w 5453200"/>
              <a:gd name="connsiteY0" fmla="*/ 4800113 h 4805286"/>
              <a:gd name="connsiteX1" fmla="*/ 5453200 w 5453200"/>
              <a:gd name="connsiteY1" fmla="*/ 4805286 h 4805286"/>
              <a:gd name="connsiteX2" fmla="*/ 5352513 w 5453200"/>
              <a:gd name="connsiteY2" fmla="*/ 4805286 h 4805286"/>
              <a:gd name="connsiteX3" fmla="*/ 0 w 5453200"/>
              <a:gd name="connsiteY3" fmla="*/ 0 h 4805286"/>
              <a:gd name="connsiteX4" fmla="*/ 2975577 w 5453200"/>
              <a:gd name="connsiteY4" fmla="*/ 0 h 4805286"/>
              <a:gd name="connsiteX5" fmla="*/ 2987188 w 5453200"/>
              <a:gd name="connsiteY5" fmla="*/ 467287 h 4805286"/>
              <a:gd name="connsiteX6" fmla="*/ 5352513 w 5453200"/>
              <a:gd name="connsiteY6" fmla="*/ 4805286 h 4805286"/>
              <a:gd name="connsiteX7" fmla="*/ 312046 w 5453200"/>
              <a:gd name="connsiteY7" fmla="*/ 4805286 h 4805286"/>
              <a:gd name="connsiteX8" fmla="*/ 403512 w 5453200"/>
              <a:gd name="connsiteY8" fmla="*/ 4696589 h 4805286"/>
              <a:gd name="connsiteX9" fmla="*/ 993398 w 5453200"/>
              <a:gd name="connsiteY9" fmla="*/ 2526360 h 4805286"/>
              <a:gd name="connsiteX10" fmla="*/ 53319 w 5453200"/>
              <a:gd name="connsiteY10" fmla="*/ 26818 h 4805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53200" h="4805286">
                <a:moveTo>
                  <a:pt x="5453200" y="4800113"/>
                </a:moveTo>
                <a:lnTo>
                  <a:pt x="5453200" y="4805286"/>
                </a:lnTo>
                <a:lnTo>
                  <a:pt x="5352513" y="4805286"/>
                </a:lnTo>
                <a:close/>
                <a:moveTo>
                  <a:pt x="0" y="0"/>
                </a:moveTo>
                <a:lnTo>
                  <a:pt x="2975577" y="0"/>
                </a:lnTo>
                <a:lnTo>
                  <a:pt x="2987188" y="467287"/>
                </a:lnTo>
                <a:cubicBezTo>
                  <a:pt x="3108945" y="2903877"/>
                  <a:pt x="4121470" y="4805286"/>
                  <a:pt x="5352513" y="4805286"/>
                </a:cubicBezTo>
                <a:lnTo>
                  <a:pt x="312046" y="4805286"/>
                </a:lnTo>
                <a:lnTo>
                  <a:pt x="403512" y="4696589"/>
                </a:lnTo>
                <a:cubicBezTo>
                  <a:pt x="759407" y="4226258"/>
                  <a:pt x="993398" y="3429762"/>
                  <a:pt x="993398" y="2526360"/>
                </a:cubicBezTo>
                <a:cubicBezTo>
                  <a:pt x="993398" y="1351938"/>
                  <a:pt x="597953" y="358187"/>
                  <a:pt x="53319" y="26818"/>
                </a:cubicBezTo>
                <a:close/>
              </a:path>
            </a:pathLst>
          </a:custGeom>
          <a:solidFill>
            <a:schemeClr val="bg1">
              <a:alpha val="6758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sz="1800" dirty="0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454F8C28-A213-FE61-BA11-5C3447361C47}"/>
              </a:ext>
            </a:extLst>
          </p:cNvPr>
          <p:cNvSpPr/>
          <p:nvPr userDrawn="1"/>
        </p:nvSpPr>
        <p:spPr>
          <a:xfrm rot="10800000">
            <a:off x="5009567" y="-24620"/>
            <a:ext cx="5598596" cy="4805286"/>
          </a:xfrm>
          <a:custGeom>
            <a:avLst/>
            <a:gdLst>
              <a:gd name="connsiteX0" fmla="*/ 5507122 w 5507122"/>
              <a:gd name="connsiteY0" fmla="*/ 4731024 h 4736123"/>
              <a:gd name="connsiteX1" fmla="*/ 5507122 w 5507122"/>
              <a:gd name="connsiteY1" fmla="*/ 4736123 h 4736123"/>
              <a:gd name="connsiteX2" fmla="*/ 5408080 w 5507122"/>
              <a:gd name="connsiteY2" fmla="*/ 4736123 h 4736123"/>
              <a:gd name="connsiteX3" fmla="*/ 0 w 5507122"/>
              <a:gd name="connsiteY3" fmla="*/ 0 h 4736123"/>
              <a:gd name="connsiteX4" fmla="*/ 3069980 w 5507122"/>
              <a:gd name="connsiteY4" fmla="*/ 0 h 4736123"/>
              <a:gd name="connsiteX5" fmla="*/ 3081401 w 5507122"/>
              <a:gd name="connsiteY5" fmla="*/ 460561 h 4736123"/>
              <a:gd name="connsiteX6" fmla="*/ 5408080 w 5507122"/>
              <a:gd name="connsiteY6" fmla="*/ 4736123 h 4736123"/>
              <a:gd name="connsiteX7" fmla="*/ 0 w 5507122"/>
              <a:gd name="connsiteY7" fmla="*/ 4736123 h 4736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07122" h="4736123">
                <a:moveTo>
                  <a:pt x="5507122" y="4731024"/>
                </a:moveTo>
                <a:lnTo>
                  <a:pt x="5507122" y="4736123"/>
                </a:lnTo>
                <a:lnTo>
                  <a:pt x="5408080" y="4736123"/>
                </a:lnTo>
                <a:close/>
                <a:moveTo>
                  <a:pt x="0" y="0"/>
                </a:moveTo>
                <a:lnTo>
                  <a:pt x="3069980" y="0"/>
                </a:lnTo>
                <a:lnTo>
                  <a:pt x="3081401" y="460561"/>
                </a:lnTo>
                <a:cubicBezTo>
                  <a:pt x="3201169" y="2862081"/>
                  <a:pt x="4197151" y="4736123"/>
                  <a:pt x="5408080" y="4736123"/>
                </a:cubicBezTo>
                <a:lnTo>
                  <a:pt x="0" y="4736123"/>
                </a:lnTo>
                <a:close/>
              </a:path>
            </a:pathLst>
          </a:custGeom>
          <a:solidFill>
            <a:schemeClr val="bg1">
              <a:alpha val="4132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sz="1800" dirty="0"/>
          </a:p>
        </p:txBody>
      </p:sp>
      <p:pic>
        <p:nvPicPr>
          <p:cNvPr id="10" name="Picture 13">
            <a:extLst>
              <a:ext uri="{FF2B5EF4-FFF2-40B4-BE49-F238E27FC236}">
                <a16:creationId xmlns:a16="http://schemas.microsoft.com/office/drawing/2014/main" id="{76F66E7C-AA46-9208-9CF5-64824ED6034B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960" y="4805287"/>
            <a:ext cx="7440573" cy="338214"/>
          </a:xfrm>
          <a:prstGeom prst="rect">
            <a:avLst/>
          </a:prstGeom>
        </p:spPr>
      </p:pic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625AA36-3562-1767-63E5-8E7378E43B31}"/>
              </a:ext>
            </a:extLst>
          </p:cNvPr>
          <p:cNvSpPr txBox="1">
            <a:spLocks/>
          </p:cNvSpPr>
          <p:nvPr userDrawn="1"/>
        </p:nvSpPr>
        <p:spPr>
          <a:xfrm>
            <a:off x="5854931" y="484722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E701F0-2ACA-0441-9E2A-952EFADC842D}" type="slidenum">
              <a:rPr lang="en-US" sz="800" smtClean="0"/>
              <a:pPr/>
              <a:t>‹#›</a:t>
            </a:fld>
            <a:endParaRPr lang="en-US" sz="800" dirty="0"/>
          </a:p>
        </p:txBody>
      </p:sp>
      <p:pic>
        <p:nvPicPr>
          <p:cNvPr id="2" name="Picture 11" descr="MTK_logo.png">
            <a:extLst>
              <a:ext uri="{FF2B5EF4-FFF2-40B4-BE49-F238E27FC236}">
                <a16:creationId xmlns:a16="http://schemas.microsoft.com/office/drawing/2014/main" id="{3DF22B89-8EF0-DE90-C4ED-859D05CA6B7D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93" y="4808490"/>
            <a:ext cx="424199" cy="321159"/>
          </a:xfrm>
          <a:prstGeom prst="rect">
            <a:avLst/>
          </a:prstGeom>
        </p:spPr>
      </p:pic>
      <p:sp>
        <p:nvSpPr>
          <p:cNvPr id="4" name="Puolivapaa piirto 3">
            <a:extLst>
              <a:ext uri="{FF2B5EF4-FFF2-40B4-BE49-F238E27FC236}">
                <a16:creationId xmlns:a16="http://schemas.microsoft.com/office/drawing/2014/main" id="{84E3ED93-F1C3-4A65-EE89-97935DE8FF5B}"/>
              </a:ext>
            </a:extLst>
          </p:cNvPr>
          <p:cNvSpPr/>
          <p:nvPr userDrawn="1"/>
        </p:nvSpPr>
        <p:spPr>
          <a:xfrm>
            <a:off x="-829205" y="-47053"/>
            <a:ext cx="5598596" cy="4805286"/>
          </a:xfrm>
          <a:custGeom>
            <a:avLst/>
            <a:gdLst>
              <a:gd name="connsiteX0" fmla="*/ 5507122 w 5507122"/>
              <a:gd name="connsiteY0" fmla="*/ 4731024 h 4736123"/>
              <a:gd name="connsiteX1" fmla="*/ 5507122 w 5507122"/>
              <a:gd name="connsiteY1" fmla="*/ 4736123 h 4736123"/>
              <a:gd name="connsiteX2" fmla="*/ 5408080 w 5507122"/>
              <a:gd name="connsiteY2" fmla="*/ 4736123 h 4736123"/>
              <a:gd name="connsiteX3" fmla="*/ 0 w 5507122"/>
              <a:gd name="connsiteY3" fmla="*/ 0 h 4736123"/>
              <a:gd name="connsiteX4" fmla="*/ 3069980 w 5507122"/>
              <a:gd name="connsiteY4" fmla="*/ 0 h 4736123"/>
              <a:gd name="connsiteX5" fmla="*/ 3081401 w 5507122"/>
              <a:gd name="connsiteY5" fmla="*/ 460561 h 4736123"/>
              <a:gd name="connsiteX6" fmla="*/ 5408080 w 5507122"/>
              <a:gd name="connsiteY6" fmla="*/ 4736123 h 4736123"/>
              <a:gd name="connsiteX7" fmla="*/ 0 w 5507122"/>
              <a:gd name="connsiteY7" fmla="*/ 4736123 h 4736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07122" h="4736123">
                <a:moveTo>
                  <a:pt x="5507122" y="4731024"/>
                </a:moveTo>
                <a:lnTo>
                  <a:pt x="5507122" y="4736123"/>
                </a:lnTo>
                <a:lnTo>
                  <a:pt x="5408080" y="4736123"/>
                </a:lnTo>
                <a:close/>
                <a:moveTo>
                  <a:pt x="0" y="0"/>
                </a:moveTo>
                <a:lnTo>
                  <a:pt x="3069980" y="0"/>
                </a:lnTo>
                <a:lnTo>
                  <a:pt x="3081401" y="460561"/>
                </a:lnTo>
                <a:cubicBezTo>
                  <a:pt x="3201169" y="2862081"/>
                  <a:pt x="4197151" y="4736123"/>
                  <a:pt x="5408080" y="4736123"/>
                </a:cubicBezTo>
                <a:lnTo>
                  <a:pt x="0" y="4736123"/>
                </a:lnTo>
                <a:close/>
              </a:path>
            </a:pathLst>
          </a:custGeom>
          <a:solidFill>
            <a:schemeClr val="bg1">
              <a:alpha val="10122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sz="1800" dirty="0"/>
          </a:p>
        </p:txBody>
      </p:sp>
      <p:sp>
        <p:nvSpPr>
          <p:cNvPr id="9" name="Puolivapaa piirto 8">
            <a:extLst>
              <a:ext uri="{FF2B5EF4-FFF2-40B4-BE49-F238E27FC236}">
                <a16:creationId xmlns:a16="http://schemas.microsoft.com/office/drawing/2014/main" id="{93C42BD6-028E-10CE-D582-A87477AA6A94}"/>
              </a:ext>
            </a:extLst>
          </p:cNvPr>
          <p:cNvSpPr/>
          <p:nvPr userDrawn="1"/>
        </p:nvSpPr>
        <p:spPr>
          <a:xfrm>
            <a:off x="881811" y="-47053"/>
            <a:ext cx="5453200" cy="4805286"/>
          </a:xfrm>
          <a:custGeom>
            <a:avLst/>
            <a:gdLst>
              <a:gd name="connsiteX0" fmla="*/ 5453200 w 5453200"/>
              <a:gd name="connsiteY0" fmla="*/ 4800113 h 4805286"/>
              <a:gd name="connsiteX1" fmla="*/ 5453200 w 5453200"/>
              <a:gd name="connsiteY1" fmla="*/ 4805286 h 4805286"/>
              <a:gd name="connsiteX2" fmla="*/ 5352513 w 5453200"/>
              <a:gd name="connsiteY2" fmla="*/ 4805286 h 4805286"/>
              <a:gd name="connsiteX3" fmla="*/ 0 w 5453200"/>
              <a:gd name="connsiteY3" fmla="*/ 0 h 4805286"/>
              <a:gd name="connsiteX4" fmla="*/ 2975577 w 5453200"/>
              <a:gd name="connsiteY4" fmla="*/ 0 h 4805286"/>
              <a:gd name="connsiteX5" fmla="*/ 2987188 w 5453200"/>
              <a:gd name="connsiteY5" fmla="*/ 467287 h 4805286"/>
              <a:gd name="connsiteX6" fmla="*/ 5352513 w 5453200"/>
              <a:gd name="connsiteY6" fmla="*/ 4805286 h 4805286"/>
              <a:gd name="connsiteX7" fmla="*/ 312046 w 5453200"/>
              <a:gd name="connsiteY7" fmla="*/ 4805286 h 4805286"/>
              <a:gd name="connsiteX8" fmla="*/ 403512 w 5453200"/>
              <a:gd name="connsiteY8" fmla="*/ 4696589 h 4805286"/>
              <a:gd name="connsiteX9" fmla="*/ 993398 w 5453200"/>
              <a:gd name="connsiteY9" fmla="*/ 2526360 h 4805286"/>
              <a:gd name="connsiteX10" fmla="*/ 53319 w 5453200"/>
              <a:gd name="connsiteY10" fmla="*/ 26818 h 4805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53200" h="4805286">
                <a:moveTo>
                  <a:pt x="5453200" y="4800113"/>
                </a:moveTo>
                <a:lnTo>
                  <a:pt x="5453200" y="4805286"/>
                </a:lnTo>
                <a:lnTo>
                  <a:pt x="5352513" y="4805286"/>
                </a:lnTo>
                <a:close/>
                <a:moveTo>
                  <a:pt x="0" y="0"/>
                </a:moveTo>
                <a:lnTo>
                  <a:pt x="2975577" y="0"/>
                </a:lnTo>
                <a:lnTo>
                  <a:pt x="2987188" y="467287"/>
                </a:lnTo>
                <a:cubicBezTo>
                  <a:pt x="3108945" y="2903877"/>
                  <a:pt x="4121470" y="4805286"/>
                  <a:pt x="5352513" y="4805286"/>
                </a:cubicBezTo>
                <a:lnTo>
                  <a:pt x="312046" y="4805286"/>
                </a:lnTo>
                <a:lnTo>
                  <a:pt x="403512" y="4696589"/>
                </a:lnTo>
                <a:cubicBezTo>
                  <a:pt x="759407" y="4226258"/>
                  <a:pt x="993398" y="3429762"/>
                  <a:pt x="993398" y="2526360"/>
                </a:cubicBezTo>
                <a:cubicBezTo>
                  <a:pt x="993398" y="1351938"/>
                  <a:pt x="597953" y="358187"/>
                  <a:pt x="53319" y="26818"/>
                </a:cubicBezTo>
                <a:close/>
              </a:path>
            </a:pathLst>
          </a:custGeom>
          <a:solidFill>
            <a:schemeClr val="bg1">
              <a:alpha val="4994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sz="1800" dirty="0"/>
          </a:p>
        </p:txBody>
      </p:sp>
      <p:pic>
        <p:nvPicPr>
          <p:cNvPr id="14" name="Kuva 13" descr="Kuva, joka sisältää kohteen Fontti, logo, Grafiikka, teksti&#10;&#10;Tekoälyn generoima sisältö voi olla virheellistä.">
            <a:extLst>
              <a:ext uri="{FF2B5EF4-FFF2-40B4-BE49-F238E27FC236}">
                <a16:creationId xmlns:a16="http://schemas.microsoft.com/office/drawing/2014/main" id="{9F165DD1-9BEF-FC20-CBC9-65087E522EB2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2785" y="4842459"/>
            <a:ext cx="973059" cy="226938"/>
          </a:xfrm>
          <a:prstGeom prst="rect">
            <a:avLst/>
          </a:prstGeom>
        </p:spPr>
      </p:pic>
      <p:sp>
        <p:nvSpPr>
          <p:cNvPr id="8" name="Date Placeholder 3">
            <a:extLst>
              <a:ext uri="{FF2B5EF4-FFF2-40B4-BE49-F238E27FC236}">
                <a16:creationId xmlns:a16="http://schemas.microsoft.com/office/drawing/2014/main" id="{1C850B4C-A09E-7C9D-FA5F-998A70F3DD67}"/>
              </a:ext>
            </a:extLst>
          </p:cNvPr>
          <p:cNvSpPr txBox="1">
            <a:spLocks/>
          </p:cNvSpPr>
          <p:nvPr userDrawn="1"/>
        </p:nvSpPr>
        <p:spPr>
          <a:xfrm>
            <a:off x="569440" y="483720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3388968-A510-504C-9CFD-3193E67D8F83}" type="datetime1">
              <a:rPr lang="fi-FI" sz="800" smtClean="0"/>
              <a:pPr/>
              <a:t>10.2.2026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31000370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736" r:id="rId1"/>
    <p:sldLayoutId id="2147487809" r:id="rId2"/>
    <p:sldLayoutId id="2147487707" r:id="rId3"/>
    <p:sldLayoutId id="2147487719" r:id="rId4"/>
    <p:sldLayoutId id="2147487741" r:id="rId5"/>
    <p:sldLayoutId id="2147487812" r:id="rId6"/>
    <p:sldLayoutId id="2147487735" r:id="rId7"/>
    <p:sldLayoutId id="2147487733" r:id="rId8"/>
    <p:sldLayoutId id="2147487734" r:id="rId9"/>
    <p:sldLayoutId id="2147487731" r:id="rId10"/>
    <p:sldLayoutId id="2147487732" r:id="rId11"/>
    <p:sldLayoutId id="2147487738" r:id="rId12"/>
    <p:sldLayoutId id="2147487730" r:id="rId13"/>
    <p:sldLayoutId id="2147487740" r:id="rId14"/>
  </p:sldLayoutIdLst>
  <p:hf sldNum="0" hdr="0" ftr="0"/>
  <p:txStyles>
    <p:titleStyle>
      <a:lvl1pPr algn="ctr" defTabSz="45716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 Rounded MT Bold"/>
          <a:ea typeface="+mj-ea"/>
          <a:cs typeface="Arial Rounded MT Bold"/>
        </a:defRPr>
      </a:lvl1pPr>
    </p:titleStyle>
    <p:bodyStyle>
      <a:lvl1pPr marL="342874" indent="-342874" algn="l" defTabSz="457167" rtl="0" eaLnBrk="1" latinLnBrk="0" hangingPunct="1">
        <a:spcBef>
          <a:spcPct val="20000"/>
        </a:spcBef>
        <a:buFont typeface="Arial"/>
        <a:buChar char="•"/>
        <a:defRPr sz="28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1pPr>
      <a:lvl2pPr marL="742895" indent="-285730" algn="l" defTabSz="457167" rtl="0" eaLnBrk="1" latinLnBrk="0" hangingPunct="1">
        <a:spcBef>
          <a:spcPct val="20000"/>
        </a:spcBef>
        <a:buFont typeface="Arial"/>
        <a:buChar char="–"/>
        <a:defRPr sz="24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2pPr>
      <a:lvl3pPr marL="1142914" indent="-228584" algn="l" defTabSz="457167" rtl="0" eaLnBrk="1" latinLnBrk="0" hangingPunct="1">
        <a:spcBef>
          <a:spcPct val="20000"/>
        </a:spcBef>
        <a:buFont typeface="Arial"/>
        <a:buChar char="•"/>
        <a:defRPr sz="20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3pPr>
      <a:lvl4pPr marL="1600080" indent="-228584" algn="l" defTabSz="457167" rtl="0" eaLnBrk="1" latinLnBrk="0" hangingPunct="1">
        <a:spcBef>
          <a:spcPct val="20000"/>
        </a:spcBef>
        <a:buFont typeface="Arial"/>
        <a:buChar char="–"/>
        <a:defRPr sz="18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4pPr>
      <a:lvl5pPr marL="2057247" indent="-228584" algn="l" defTabSz="457167" rtl="0" eaLnBrk="1" latinLnBrk="0" hangingPunct="1">
        <a:spcBef>
          <a:spcPct val="20000"/>
        </a:spcBef>
        <a:buFont typeface="Arial"/>
        <a:buChar char="»"/>
        <a:defRPr sz="16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5pPr>
      <a:lvl6pPr marL="2514412" indent="-228584" algn="l" defTabSz="45716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45716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45716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45716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FC3DFB6B-2004-AA07-B7E7-7CEEE08933EB}"/>
              </a:ext>
            </a:extLst>
          </p:cNvPr>
          <p:cNvSpPr/>
          <p:nvPr userDrawn="1"/>
        </p:nvSpPr>
        <p:spPr>
          <a:xfrm>
            <a:off x="0" y="0"/>
            <a:ext cx="9144000" cy="4753708"/>
          </a:xfrm>
          <a:prstGeom prst="rect">
            <a:avLst/>
          </a:prstGeom>
          <a:solidFill>
            <a:srgbClr val="FCD016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1" name="Puolivapaa piirto 10">
            <a:extLst>
              <a:ext uri="{FF2B5EF4-FFF2-40B4-BE49-F238E27FC236}">
                <a16:creationId xmlns:a16="http://schemas.microsoft.com/office/drawing/2014/main" id="{BD2B7553-C948-76EC-EFF9-BCC95EF38BB4}"/>
              </a:ext>
            </a:extLst>
          </p:cNvPr>
          <p:cNvSpPr/>
          <p:nvPr userDrawn="1"/>
        </p:nvSpPr>
        <p:spPr>
          <a:xfrm>
            <a:off x="5210296" y="-30775"/>
            <a:ext cx="5453200" cy="4805286"/>
          </a:xfrm>
          <a:custGeom>
            <a:avLst/>
            <a:gdLst>
              <a:gd name="connsiteX0" fmla="*/ 5453200 w 5453200"/>
              <a:gd name="connsiteY0" fmla="*/ 4800113 h 4805286"/>
              <a:gd name="connsiteX1" fmla="*/ 5453200 w 5453200"/>
              <a:gd name="connsiteY1" fmla="*/ 4805286 h 4805286"/>
              <a:gd name="connsiteX2" fmla="*/ 5352513 w 5453200"/>
              <a:gd name="connsiteY2" fmla="*/ 4805286 h 4805286"/>
              <a:gd name="connsiteX3" fmla="*/ 0 w 5453200"/>
              <a:gd name="connsiteY3" fmla="*/ 0 h 4805286"/>
              <a:gd name="connsiteX4" fmla="*/ 2975577 w 5453200"/>
              <a:gd name="connsiteY4" fmla="*/ 0 h 4805286"/>
              <a:gd name="connsiteX5" fmla="*/ 2987188 w 5453200"/>
              <a:gd name="connsiteY5" fmla="*/ 467287 h 4805286"/>
              <a:gd name="connsiteX6" fmla="*/ 5352513 w 5453200"/>
              <a:gd name="connsiteY6" fmla="*/ 4805286 h 4805286"/>
              <a:gd name="connsiteX7" fmla="*/ 312046 w 5453200"/>
              <a:gd name="connsiteY7" fmla="*/ 4805286 h 4805286"/>
              <a:gd name="connsiteX8" fmla="*/ 403512 w 5453200"/>
              <a:gd name="connsiteY8" fmla="*/ 4696589 h 4805286"/>
              <a:gd name="connsiteX9" fmla="*/ 993398 w 5453200"/>
              <a:gd name="connsiteY9" fmla="*/ 2526360 h 4805286"/>
              <a:gd name="connsiteX10" fmla="*/ 53319 w 5453200"/>
              <a:gd name="connsiteY10" fmla="*/ 26818 h 4805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53200" h="4805286">
                <a:moveTo>
                  <a:pt x="5453200" y="4800113"/>
                </a:moveTo>
                <a:lnTo>
                  <a:pt x="5453200" y="4805286"/>
                </a:lnTo>
                <a:lnTo>
                  <a:pt x="5352513" y="4805286"/>
                </a:lnTo>
                <a:close/>
                <a:moveTo>
                  <a:pt x="0" y="0"/>
                </a:moveTo>
                <a:lnTo>
                  <a:pt x="2975577" y="0"/>
                </a:lnTo>
                <a:lnTo>
                  <a:pt x="2987188" y="467287"/>
                </a:lnTo>
                <a:cubicBezTo>
                  <a:pt x="3108945" y="2903877"/>
                  <a:pt x="4121470" y="4805286"/>
                  <a:pt x="5352513" y="4805286"/>
                </a:cubicBezTo>
                <a:lnTo>
                  <a:pt x="312046" y="4805286"/>
                </a:lnTo>
                <a:lnTo>
                  <a:pt x="403512" y="4696589"/>
                </a:lnTo>
                <a:cubicBezTo>
                  <a:pt x="759407" y="4226258"/>
                  <a:pt x="993398" y="3429762"/>
                  <a:pt x="993398" y="2526360"/>
                </a:cubicBezTo>
                <a:cubicBezTo>
                  <a:pt x="993398" y="1351938"/>
                  <a:pt x="597953" y="358187"/>
                  <a:pt x="53319" y="26818"/>
                </a:cubicBezTo>
                <a:close/>
              </a:path>
            </a:pathLst>
          </a:custGeom>
          <a:solidFill>
            <a:schemeClr val="bg1">
              <a:alpha val="6758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sz="1800" dirty="0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454F8C28-A213-FE61-BA11-5C3447361C47}"/>
              </a:ext>
            </a:extLst>
          </p:cNvPr>
          <p:cNvSpPr/>
          <p:nvPr userDrawn="1"/>
        </p:nvSpPr>
        <p:spPr>
          <a:xfrm rot="10800000">
            <a:off x="5009567" y="-24620"/>
            <a:ext cx="5598596" cy="4805286"/>
          </a:xfrm>
          <a:custGeom>
            <a:avLst/>
            <a:gdLst>
              <a:gd name="connsiteX0" fmla="*/ 5507122 w 5507122"/>
              <a:gd name="connsiteY0" fmla="*/ 4731024 h 4736123"/>
              <a:gd name="connsiteX1" fmla="*/ 5507122 w 5507122"/>
              <a:gd name="connsiteY1" fmla="*/ 4736123 h 4736123"/>
              <a:gd name="connsiteX2" fmla="*/ 5408080 w 5507122"/>
              <a:gd name="connsiteY2" fmla="*/ 4736123 h 4736123"/>
              <a:gd name="connsiteX3" fmla="*/ 0 w 5507122"/>
              <a:gd name="connsiteY3" fmla="*/ 0 h 4736123"/>
              <a:gd name="connsiteX4" fmla="*/ 3069980 w 5507122"/>
              <a:gd name="connsiteY4" fmla="*/ 0 h 4736123"/>
              <a:gd name="connsiteX5" fmla="*/ 3081401 w 5507122"/>
              <a:gd name="connsiteY5" fmla="*/ 460561 h 4736123"/>
              <a:gd name="connsiteX6" fmla="*/ 5408080 w 5507122"/>
              <a:gd name="connsiteY6" fmla="*/ 4736123 h 4736123"/>
              <a:gd name="connsiteX7" fmla="*/ 0 w 5507122"/>
              <a:gd name="connsiteY7" fmla="*/ 4736123 h 4736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07122" h="4736123">
                <a:moveTo>
                  <a:pt x="5507122" y="4731024"/>
                </a:moveTo>
                <a:lnTo>
                  <a:pt x="5507122" y="4736123"/>
                </a:lnTo>
                <a:lnTo>
                  <a:pt x="5408080" y="4736123"/>
                </a:lnTo>
                <a:close/>
                <a:moveTo>
                  <a:pt x="0" y="0"/>
                </a:moveTo>
                <a:lnTo>
                  <a:pt x="3069980" y="0"/>
                </a:lnTo>
                <a:lnTo>
                  <a:pt x="3081401" y="460561"/>
                </a:lnTo>
                <a:cubicBezTo>
                  <a:pt x="3201169" y="2862081"/>
                  <a:pt x="4197151" y="4736123"/>
                  <a:pt x="5408080" y="4736123"/>
                </a:cubicBezTo>
                <a:lnTo>
                  <a:pt x="0" y="4736123"/>
                </a:lnTo>
                <a:close/>
              </a:path>
            </a:pathLst>
          </a:custGeom>
          <a:solidFill>
            <a:schemeClr val="bg1">
              <a:alpha val="4132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sz="1800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DECD59FF-F955-54BC-AA2A-E15B335317D8}"/>
              </a:ext>
            </a:extLst>
          </p:cNvPr>
          <p:cNvSpPr txBox="1">
            <a:spLocks/>
          </p:cNvSpPr>
          <p:nvPr userDrawn="1"/>
        </p:nvSpPr>
        <p:spPr>
          <a:xfrm>
            <a:off x="920840" y="485741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dirty="0"/>
          </a:p>
        </p:txBody>
      </p:sp>
      <p:sp>
        <p:nvSpPr>
          <p:cNvPr id="13" name="Slide Number Placeholder 5">
            <a:extLst>
              <a:ext uri="{FF2B5EF4-FFF2-40B4-BE49-F238E27FC236}">
                <a16:creationId xmlns:a16="http://schemas.microsoft.com/office/drawing/2014/main" id="{6625AA36-3562-1767-63E5-8E7378E43B31}"/>
              </a:ext>
            </a:extLst>
          </p:cNvPr>
          <p:cNvSpPr txBox="1">
            <a:spLocks/>
          </p:cNvSpPr>
          <p:nvPr userDrawn="1"/>
        </p:nvSpPr>
        <p:spPr>
          <a:xfrm>
            <a:off x="5854931" y="484722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E701F0-2ACA-0441-9E2A-952EFADC842D}" type="slidenum">
              <a:rPr lang="en-US" sz="800" smtClean="0"/>
              <a:pPr/>
              <a:t>‹#›</a:t>
            </a:fld>
            <a:endParaRPr lang="en-US" sz="800" dirty="0"/>
          </a:p>
        </p:txBody>
      </p:sp>
      <p:sp>
        <p:nvSpPr>
          <p:cNvPr id="4" name="Puolivapaa piirto 3">
            <a:extLst>
              <a:ext uri="{FF2B5EF4-FFF2-40B4-BE49-F238E27FC236}">
                <a16:creationId xmlns:a16="http://schemas.microsoft.com/office/drawing/2014/main" id="{84E3ED93-F1C3-4A65-EE89-97935DE8FF5B}"/>
              </a:ext>
            </a:extLst>
          </p:cNvPr>
          <p:cNvSpPr/>
          <p:nvPr userDrawn="1"/>
        </p:nvSpPr>
        <p:spPr>
          <a:xfrm>
            <a:off x="-827786" y="0"/>
            <a:ext cx="5598596" cy="4805286"/>
          </a:xfrm>
          <a:custGeom>
            <a:avLst/>
            <a:gdLst>
              <a:gd name="connsiteX0" fmla="*/ 5507122 w 5507122"/>
              <a:gd name="connsiteY0" fmla="*/ 4731024 h 4736123"/>
              <a:gd name="connsiteX1" fmla="*/ 5507122 w 5507122"/>
              <a:gd name="connsiteY1" fmla="*/ 4736123 h 4736123"/>
              <a:gd name="connsiteX2" fmla="*/ 5408080 w 5507122"/>
              <a:gd name="connsiteY2" fmla="*/ 4736123 h 4736123"/>
              <a:gd name="connsiteX3" fmla="*/ 0 w 5507122"/>
              <a:gd name="connsiteY3" fmla="*/ 0 h 4736123"/>
              <a:gd name="connsiteX4" fmla="*/ 3069980 w 5507122"/>
              <a:gd name="connsiteY4" fmla="*/ 0 h 4736123"/>
              <a:gd name="connsiteX5" fmla="*/ 3081401 w 5507122"/>
              <a:gd name="connsiteY5" fmla="*/ 460561 h 4736123"/>
              <a:gd name="connsiteX6" fmla="*/ 5408080 w 5507122"/>
              <a:gd name="connsiteY6" fmla="*/ 4736123 h 4736123"/>
              <a:gd name="connsiteX7" fmla="*/ 0 w 5507122"/>
              <a:gd name="connsiteY7" fmla="*/ 4736123 h 4736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07122" h="4736123">
                <a:moveTo>
                  <a:pt x="5507122" y="4731024"/>
                </a:moveTo>
                <a:lnTo>
                  <a:pt x="5507122" y="4736123"/>
                </a:lnTo>
                <a:lnTo>
                  <a:pt x="5408080" y="4736123"/>
                </a:lnTo>
                <a:close/>
                <a:moveTo>
                  <a:pt x="0" y="0"/>
                </a:moveTo>
                <a:lnTo>
                  <a:pt x="3069980" y="0"/>
                </a:lnTo>
                <a:lnTo>
                  <a:pt x="3081401" y="460561"/>
                </a:lnTo>
                <a:cubicBezTo>
                  <a:pt x="3201169" y="2862081"/>
                  <a:pt x="4197151" y="4736123"/>
                  <a:pt x="5408080" y="4736123"/>
                </a:cubicBezTo>
                <a:lnTo>
                  <a:pt x="0" y="4736123"/>
                </a:lnTo>
                <a:close/>
              </a:path>
            </a:pathLst>
          </a:custGeom>
          <a:solidFill>
            <a:schemeClr val="bg1">
              <a:alpha val="10122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sz="1800" dirty="0"/>
          </a:p>
        </p:txBody>
      </p:sp>
      <p:sp>
        <p:nvSpPr>
          <p:cNvPr id="9" name="Puolivapaa piirto 8">
            <a:extLst>
              <a:ext uri="{FF2B5EF4-FFF2-40B4-BE49-F238E27FC236}">
                <a16:creationId xmlns:a16="http://schemas.microsoft.com/office/drawing/2014/main" id="{93C42BD6-028E-10CE-D582-A87477AA6A94}"/>
              </a:ext>
            </a:extLst>
          </p:cNvPr>
          <p:cNvSpPr/>
          <p:nvPr userDrawn="1"/>
        </p:nvSpPr>
        <p:spPr>
          <a:xfrm>
            <a:off x="881811" y="-6155"/>
            <a:ext cx="5453200" cy="4805286"/>
          </a:xfrm>
          <a:custGeom>
            <a:avLst/>
            <a:gdLst>
              <a:gd name="connsiteX0" fmla="*/ 5453200 w 5453200"/>
              <a:gd name="connsiteY0" fmla="*/ 4800113 h 4805286"/>
              <a:gd name="connsiteX1" fmla="*/ 5453200 w 5453200"/>
              <a:gd name="connsiteY1" fmla="*/ 4805286 h 4805286"/>
              <a:gd name="connsiteX2" fmla="*/ 5352513 w 5453200"/>
              <a:gd name="connsiteY2" fmla="*/ 4805286 h 4805286"/>
              <a:gd name="connsiteX3" fmla="*/ 0 w 5453200"/>
              <a:gd name="connsiteY3" fmla="*/ 0 h 4805286"/>
              <a:gd name="connsiteX4" fmla="*/ 2975577 w 5453200"/>
              <a:gd name="connsiteY4" fmla="*/ 0 h 4805286"/>
              <a:gd name="connsiteX5" fmla="*/ 2987188 w 5453200"/>
              <a:gd name="connsiteY5" fmla="*/ 467287 h 4805286"/>
              <a:gd name="connsiteX6" fmla="*/ 5352513 w 5453200"/>
              <a:gd name="connsiteY6" fmla="*/ 4805286 h 4805286"/>
              <a:gd name="connsiteX7" fmla="*/ 312046 w 5453200"/>
              <a:gd name="connsiteY7" fmla="*/ 4805286 h 4805286"/>
              <a:gd name="connsiteX8" fmla="*/ 403512 w 5453200"/>
              <a:gd name="connsiteY8" fmla="*/ 4696589 h 4805286"/>
              <a:gd name="connsiteX9" fmla="*/ 993398 w 5453200"/>
              <a:gd name="connsiteY9" fmla="*/ 2526360 h 4805286"/>
              <a:gd name="connsiteX10" fmla="*/ 53319 w 5453200"/>
              <a:gd name="connsiteY10" fmla="*/ 26818 h 4805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53200" h="4805286">
                <a:moveTo>
                  <a:pt x="5453200" y="4800113"/>
                </a:moveTo>
                <a:lnTo>
                  <a:pt x="5453200" y="4805286"/>
                </a:lnTo>
                <a:lnTo>
                  <a:pt x="5352513" y="4805286"/>
                </a:lnTo>
                <a:close/>
                <a:moveTo>
                  <a:pt x="0" y="0"/>
                </a:moveTo>
                <a:lnTo>
                  <a:pt x="2975577" y="0"/>
                </a:lnTo>
                <a:lnTo>
                  <a:pt x="2987188" y="467287"/>
                </a:lnTo>
                <a:cubicBezTo>
                  <a:pt x="3108945" y="2903877"/>
                  <a:pt x="4121470" y="4805286"/>
                  <a:pt x="5352513" y="4805286"/>
                </a:cubicBezTo>
                <a:lnTo>
                  <a:pt x="312046" y="4805286"/>
                </a:lnTo>
                <a:lnTo>
                  <a:pt x="403512" y="4696589"/>
                </a:lnTo>
                <a:cubicBezTo>
                  <a:pt x="759407" y="4226258"/>
                  <a:pt x="993398" y="3429762"/>
                  <a:pt x="993398" y="2526360"/>
                </a:cubicBezTo>
                <a:cubicBezTo>
                  <a:pt x="993398" y="1351938"/>
                  <a:pt x="597953" y="358187"/>
                  <a:pt x="53319" y="26818"/>
                </a:cubicBezTo>
                <a:close/>
              </a:path>
            </a:pathLst>
          </a:custGeom>
          <a:solidFill>
            <a:schemeClr val="bg1">
              <a:alpha val="4994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sz="1800" dirty="0"/>
          </a:p>
        </p:txBody>
      </p:sp>
      <p:pic>
        <p:nvPicPr>
          <p:cNvPr id="5" name="Picture 13">
            <a:extLst>
              <a:ext uri="{FF2B5EF4-FFF2-40B4-BE49-F238E27FC236}">
                <a16:creationId xmlns:a16="http://schemas.microsoft.com/office/drawing/2014/main" id="{F0A89A43-9325-8279-BBE7-43D7176FE07D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960" y="4805287"/>
            <a:ext cx="7440573" cy="338214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29AA8566-A660-E4A7-7F87-3DD9C2D76F4E}"/>
              </a:ext>
            </a:extLst>
          </p:cNvPr>
          <p:cNvSpPr txBox="1">
            <a:spLocks/>
          </p:cNvSpPr>
          <p:nvPr userDrawn="1"/>
        </p:nvSpPr>
        <p:spPr>
          <a:xfrm>
            <a:off x="569440" y="483720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3388968-A510-504C-9CFD-3193E67D8F83}" type="datetime1">
              <a:rPr lang="fi-FI" sz="800" smtClean="0"/>
              <a:pPr/>
              <a:t>10.2.2026</a:t>
            </a:fld>
            <a:endParaRPr lang="en-US" sz="80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2D394B63-F327-E35C-9563-7F8A651CEB94}"/>
              </a:ext>
            </a:extLst>
          </p:cNvPr>
          <p:cNvSpPr txBox="1">
            <a:spLocks/>
          </p:cNvSpPr>
          <p:nvPr userDrawn="1"/>
        </p:nvSpPr>
        <p:spPr>
          <a:xfrm>
            <a:off x="5854931" y="484722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E701F0-2ACA-0441-9E2A-952EFADC842D}" type="slidenum">
              <a:rPr lang="en-US" sz="800" smtClean="0"/>
              <a:pPr/>
              <a:t>‹#›</a:t>
            </a:fld>
            <a:endParaRPr lang="en-US" sz="800" dirty="0"/>
          </a:p>
        </p:txBody>
      </p:sp>
      <p:pic>
        <p:nvPicPr>
          <p:cNvPr id="15" name="Picture 11" descr="MTK_logo.png">
            <a:extLst>
              <a:ext uri="{FF2B5EF4-FFF2-40B4-BE49-F238E27FC236}">
                <a16:creationId xmlns:a16="http://schemas.microsoft.com/office/drawing/2014/main" id="{8827AD67-7FC8-3F9B-8B27-48596CC3D32A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93" y="4808490"/>
            <a:ext cx="424199" cy="321159"/>
          </a:xfrm>
          <a:prstGeom prst="rect">
            <a:avLst/>
          </a:prstGeom>
        </p:spPr>
      </p:pic>
      <p:pic>
        <p:nvPicPr>
          <p:cNvPr id="16" name="Kuva 15" descr="Kuva, joka sisältää kohteen Fontti, logo, Grafiikka, teksti&#10;&#10;Tekoälyn generoima sisältö voi olla virheellistä.">
            <a:extLst>
              <a:ext uri="{FF2B5EF4-FFF2-40B4-BE49-F238E27FC236}">
                <a16:creationId xmlns:a16="http://schemas.microsoft.com/office/drawing/2014/main" id="{D6778332-2A0B-3D53-DCE0-5C88A37C3886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2785" y="4842459"/>
            <a:ext cx="973059" cy="22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231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744" r:id="rId1"/>
    <p:sldLayoutId id="2147487746" r:id="rId2"/>
    <p:sldLayoutId id="2147487807" r:id="rId3"/>
    <p:sldLayoutId id="2147487745" r:id="rId4"/>
    <p:sldLayoutId id="2147487747" r:id="rId5"/>
    <p:sldLayoutId id="2147487748" r:id="rId6"/>
    <p:sldLayoutId id="2147487817" r:id="rId7"/>
    <p:sldLayoutId id="2147487749" r:id="rId8"/>
    <p:sldLayoutId id="2147487750" r:id="rId9"/>
    <p:sldLayoutId id="2147487751" r:id="rId10"/>
    <p:sldLayoutId id="2147487752" r:id="rId11"/>
    <p:sldLayoutId id="2147487821" r:id="rId12"/>
    <p:sldLayoutId id="2147487756" r:id="rId13"/>
    <p:sldLayoutId id="2147487813" r:id="rId14"/>
    <p:sldLayoutId id="2147487758" r:id="rId15"/>
  </p:sldLayoutIdLst>
  <p:hf sldNum="0" hdr="0" ftr="0"/>
  <p:txStyles>
    <p:titleStyle>
      <a:lvl1pPr algn="ctr" defTabSz="45716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 Rounded MT Bold"/>
          <a:ea typeface="+mj-ea"/>
          <a:cs typeface="Arial Rounded MT Bold"/>
        </a:defRPr>
      </a:lvl1pPr>
    </p:titleStyle>
    <p:bodyStyle>
      <a:lvl1pPr marL="342874" indent="-342874" algn="l" defTabSz="457167" rtl="0" eaLnBrk="1" latinLnBrk="0" hangingPunct="1">
        <a:spcBef>
          <a:spcPct val="20000"/>
        </a:spcBef>
        <a:buFont typeface="Arial"/>
        <a:buChar char="•"/>
        <a:defRPr sz="28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1pPr>
      <a:lvl2pPr marL="742895" indent="-285730" algn="l" defTabSz="457167" rtl="0" eaLnBrk="1" latinLnBrk="0" hangingPunct="1">
        <a:spcBef>
          <a:spcPct val="20000"/>
        </a:spcBef>
        <a:buFont typeface="Arial"/>
        <a:buChar char="–"/>
        <a:defRPr sz="24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2pPr>
      <a:lvl3pPr marL="1142914" indent="-228584" algn="l" defTabSz="457167" rtl="0" eaLnBrk="1" latinLnBrk="0" hangingPunct="1">
        <a:spcBef>
          <a:spcPct val="20000"/>
        </a:spcBef>
        <a:buFont typeface="Arial"/>
        <a:buChar char="•"/>
        <a:defRPr sz="20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3pPr>
      <a:lvl4pPr marL="1600080" indent="-228584" algn="l" defTabSz="457167" rtl="0" eaLnBrk="1" latinLnBrk="0" hangingPunct="1">
        <a:spcBef>
          <a:spcPct val="20000"/>
        </a:spcBef>
        <a:buFont typeface="Arial"/>
        <a:buChar char="–"/>
        <a:defRPr sz="18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4pPr>
      <a:lvl5pPr marL="2057247" indent="-228584" algn="l" defTabSz="457167" rtl="0" eaLnBrk="1" latinLnBrk="0" hangingPunct="1">
        <a:spcBef>
          <a:spcPct val="20000"/>
        </a:spcBef>
        <a:buFont typeface="Arial"/>
        <a:buChar char="»"/>
        <a:defRPr sz="16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5pPr>
      <a:lvl6pPr marL="2514412" indent="-228584" algn="l" defTabSz="45716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45716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45716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45716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13">
            <a:extLst>
              <a:ext uri="{FF2B5EF4-FFF2-40B4-BE49-F238E27FC236}">
                <a16:creationId xmlns:a16="http://schemas.microsoft.com/office/drawing/2014/main" id="{65CA5A4D-8B7B-6639-E7A4-7AA6F420285B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960" y="4805287"/>
            <a:ext cx="7440573" cy="338214"/>
          </a:xfrm>
          <a:prstGeom prst="rect">
            <a:avLst/>
          </a:prstGeom>
        </p:spPr>
      </p:pic>
      <p:sp>
        <p:nvSpPr>
          <p:cNvPr id="3" name="Suorakulmio 2">
            <a:extLst>
              <a:ext uri="{FF2B5EF4-FFF2-40B4-BE49-F238E27FC236}">
                <a16:creationId xmlns:a16="http://schemas.microsoft.com/office/drawing/2014/main" id="{FC3DFB6B-2004-AA07-B7E7-7CEEE08933EB}"/>
              </a:ext>
            </a:extLst>
          </p:cNvPr>
          <p:cNvSpPr/>
          <p:nvPr userDrawn="1"/>
        </p:nvSpPr>
        <p:spPr>
          <a:xfrm>
            <a:off x="0" y="0"/>
            <a:ext cx="9144000" cy="4753708"/>
          </a:xfrm>
          <a:prstGeom prst="rect">
            <a:avLst/>
          </a:prstGeom>
          <a:solidFill>
            <a:srgbClr val="00A7D1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1" name="Puolivapaa piirto 10">
            <a:extLst>
              <a:ext uri="{FF2B5EF4-FFF2-40B4-BE49-F238E27FC236}">
                <a16:creationId xmlns:a16="http://schemas.microsoft.com/office/drawing/2014/main" id="{BD2B7553-C948-76EC-EFF9-BCC95EF38BB4}"/>
              </a:ext>
            </a:extLst>
          </p:cNvPr>
          <p:cNvSpPr/>
          <p:nvPr userDrawn="1"/>
        </p:nvSpPr>
        <p:spPr>
          <a:xfrm>
            <a:off x="5210296" y="-30775"/>
            <a:ext cx="5453200" cy="4805286"/>
          </a:xfrm>
          <a:custGeom>
            <a:avLst/>
            <a:gdLst>
              <a:gd name="connsiteX0" fmla="*/ 5453200 w 5453200"/>
              <a:gd name="connsiteY0" fmla="*/ 4800113 h 4805286"/>
              <a:gd name="connsiteX1" fmla="*/ 5453200 w 5453200"/>
              <a:gd name="connsiteY1" fmla="*/ 4805286 h 4805286"/>
              <a:gd name="connsiteX2" fmla="*/ 5352513 w 5453200"/>
              <a:gd name="connsiteY2" fmla="*/ 4805286 h 4805286"/>
              <a:gd name="connsiteX3" fmla="*/ 0 w 5453200"/>
              <a:gd name="connsiteY3" fmla="*/ 0 h 4805286"/>
              <a:gd name="connsiteX4" fmla="*/ 2975577 w 5453200"/>
              <a:gd name="connsiteY4" fmla="*/ 0 h 4805286"/>
              <a:gd name="connsiteX5" fmla="*/ 2987188 w 5453200"/>
              <a:gd name="connsiteY5" fmla="*/ 467287 h 4805286"/>
              <a:gd name="connsiteX6" fmla="*/ 5352513 w 5453200"/>
              <a:gd name="connsiteY6" fmla="*/ 4805286 h 4805286"/>
              <a:gd name="connsiteX7" fmla="*/ 312046 w 5453200"/>
              <a:gd name="connsiteY7" fmla="*/ 4805286 h 4805286"/>
              <a:gd name="connsiteX8" fmla="*/ 403512 w 5453200"/>
              <a:gd name="connsiteY8" fmla="*/ 4696589 h 4805286"/>
              <a:gd name="connsiteX9" fmla="*/ 993398 w 5453200"/>
              <a:gd name="connsiteY9" fmla="*/ 2526360 h 4805286"/>
              <a:gd name="connsiteX10" fmla="*/ 53319 w 5453200"/>
              <a:gd name="connsiteY10" fmla="*/ 26818 h 4805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53200" h="4805286">
                <a:moveTo>
                  <a:pt x="5453200" y="4800113"/>
                </a:moveTo>
                <a:lnTo>
                  <a:pt x="5453200" y="4805286"/>
                </a:lnTo>
                <a:lnTo>
                  <a:pt x="5352513" y="4805286"/>
                </a:lnTo>
                <a:close/>
                <a:moveTo>
                  <a:pt x="0" y="0"/>
                </a:moveTo>
                <a:lnTo>
                  <a:pt x="2975577" y="0"/>
                </a:lnTo>
                <a:lnTo>
                  <a:pt x="2987188" y="467287"/>
                </a:lnTo>
                <a:cubicBezTo>
                  <a:pt x="3108945" y="2903877"/>
                  <a:pt x="4121470" y="4805286"/>
                  <a:pt x="5352513" y="4805286"/>
                </a:cubicBezTo>
                <a:lnTo>
                  <a:pt x="312046" y="4805286"/>
                </a:lnTo>
                <a:lnTo>
                  <a:pt x="403512" y="4696589"/>
                </a:lnTo>
                <a:cubicBezTo>
                  <a:pt x="759407" y="4226258"/>
                  <a:pt x="993398" y="3429762"/>
                  <a:pt x="993398" y="2526360"/>
                </a:cubicBezTo>
                <a:cubicBezTo>
                  <a:pt x="993398" y="1351938"/>
                  <a:pt x="597953" y="358187"/>
                  <a:pt x="53319" y="26818"/>
                </a:cubicBezTo>
                <a:close/>
              </a:path>
            </a:pathLst>
          </a:custGeom>
          <a:solidFill>
            <a:schemeClr val="bg1">
              <a:alpha val="6758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sz="1800" dirty="0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454F8C28-A213-FE61-BA11-5C3447361C47}"/>
              </a:ext>
            </a:extLst>
          </p:cNvPr>
          <p:cNvSpPr/>
          <p:nvPr userDrawn="1"/>
        </p:nvSpPr>
        <p:spPr>
          <a:xfrm rot="10800000">
            <a:off x="5009567" y="-24620"/>
            <a:ext cx="5598596" cy="4805286"/>
          </a:xfrm>
          <a:custGeom>
            <a:avLst/>
            <a:gdLst>
              <a:gd name="connsiteX0" fmla="*/ 5507122 w 5507122"/>
              <a:gd name="connsiteY0" fmla="*/ 4731024 h 4736123"/>
              <a:gd name="connsiteX1" fmla="*/ 5507122 w 5507122"/>
              <a:gd name="connsiteY1" fmla="*/ 4736123 h 4736123"/>
              <a:gd name="connsiteX2" fmla="*/ 5408080 w 5507122"/>
              <a:gd name="connsiteY2" fmla="*/ 4736123 h 4736123"/>
              <a:gd name="connsiteX3" fmla="*/ 0 w 5507122"/>
              <a:gd name="connsiteY3" fmla="*/ 0 h 4736123"/>
              <a:gd name="connsiteX4" fmla="*/ 3069980 w 5507122"/>
              <a:gd name="connsiteY4" fmla="*/ 0 h 4736123"/>
              <a:gd name="connsiteX5" fmla="*/ 3081401 w 5507122"/>
              <a:gd name="connsiteY5" fmla="*/ 460561 h 4736123"/>
              <a:gd name="connsiteX6" fmla="*/ 5408080 w 5507122"/>
              <a:gd name="connsiteY6" fmla="*/ 4736123 h 4736123"/>
              <a:gd name="connsiteX7" fmla="*/ 0 w 5507122"/>
              <a:gd name="connsiteY7" fmla="*/ 4736123 h 4736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07122" h="4736123">
                <a:moveTo>
                  <a:pt x="5507122" y="4731024"/>
                </a:moveTo>
                <a:lnTo>
                  <a:pt x="5507122" y="4736123"/>
                </a:lnTo>
                <a:lnTo>
                  <a:pt x="5408080" y="4736123"/>
                </a:lnTo>
                <a:close/>
                <a:moveTo>
                  <a:pt x="0" y="0"/>
                </a:moveTo>
                <a:lnTo>
                  <a:pt x="3069980" y="0"/>
                </a:lnTo>
                <a:lnTo>
                  <a:pt x="3081401" y="460561"/>
                </a:lnTo>
                <a:cubicBezTo>
                  <a:pt x="3201169" y="2862081"/>
                  <a:pt x="4197151" y="4736123"/>
                  <a:pt x="5408080" y="4736123"/>
                </a:cubicBezTo>
                <a:lnTo>
                  <a:pt x="0" y="4736123"/>
                </a:lnTo>
                <a:close/>
              </a:path>
            </a:pathLst>
          </a:custGeom>
          <a:solidFill>
            <a:schemeClr val="bg1">
              <a:alpha val="4132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sz="1800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DECD59FF-F955-54BC-AA2A-E15B335317D8}"/>
              </a:ext>
            </a:extLst>
          </p:cNvPr>
          <p:cNvSpPr txBox="1">
            <a:spLocks/>
          </p:cNvSpPr>
          <p:nvPr userDrawn="1"/>
        </p:nvSpPr>
        <p:spPr>
          <a:xfrm>
            <a:off x="920840" y="485741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dirty="0"/>
          </a:p>
        </p:txBody>
      </p:sp>
      <p:sp>
        <p:nvSpPr>
          <p:cNvPr id="4" name="Puolivapaa piirto 3">
            <a:extLst>
              <a:ext uri="{FF2B5EF4-FFF2-40B4-BE49-F238E27FC236}">
                <a16:creationId xmlns:a16="http://schemas.microsoft.com/office/drawing/2014/main" id="{84E3ED93-F1C3-4A65-EE89-97935DE8FF5B}"/>
              </a:ext>
            </a:extLst>
          </p:cNvPr>
          <p:cNvSpPr/>
          <p:nvPr userDrawn="1"/>
        </p:nvSpPr>
        <p:spPr>
          <a:xfrm>
            <a:off x="-827786" y="0"/>
            <a:ext cx="5598596" cy="4805286"/>
          </a:xfrm>
          <a:custGeom>
            <a:avLst/>
            <a:gdLst>
              <a:gd name="connsiteX0" fmla="*/ 5507122 w 5507122"/>
              <a:gd name="connsiteY0" fmla="*/ 4731024 h 4736123"/>
              <a:gd name="connsiteX1" fmla="*/ 5507122 w 5507122"/>
              <a:gd name="connsiteY1" fmla="*/ 4736123 h 4736123"/>
              <a:gd name="connsiteX2" fmla="*/ 5408080 w 5507122"/>
              <a:gd name="connsiteY2" fmla="*/ 4736123 h 4736123"/>
              <a:gd name="connsiteX3" fmla="*/ 0 w 5507122"/>
              <a:gd name="connsiteY3" fmla="*/ 0 h 4736123"/>
              <a:gd name="connsiteX4" fmla="*/ 3069980 w 5507122"/>
              <a:gd name="connsiteY4" fmla="*/ 0 h 4736123"/>
              <a:gd name="connsiteX5" fmla="*/ 3081401 w 5507122"/>
              <a:gd name="connsiteY5" fmla="*/ 460561 h 4736123"/>
              <a:gd name="connsiteX6" fmla="*/ 5408080 w 5507122"/>
              <a:gd name="connsiteY6" fmla="*/ 4736123 h 4736123"/>
              <a:gd name="connsiteX7" fmla="*/ 0 w 5507122"/>
              <a:gd name="connsiteY7" fmla="*/ 4736123 h 4736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07122" h="4736123">
                <a:moveTo>
                  <a:pt x="5507122" y="4731024"/>
                </a:moveTo>
                <a:lnTo>
                  <a:pt x="5507122" y="4736123"/>
                </a:lnTo>
                <a:lnTo>
                  <a:pt x="5408080" y="4736123"/>
                </a:lnTo>
                <a:close/>
                <a:moveTo>
                  <a:pt x="0" y="0"/>
                </a:moveTo>
                <a:lnTo>
                  <a:pt x="3069980" y="0"/>
                </a:lnTo>
                <a:lnTo>
                  <a:pt x="3081401" y="460561"/>
                </a:lnTo>
                <a:cubicBezTo>
                  <a:pt x="3201169" y="2862081"/>
                  <a:pt x="4197151" y="4736123"/>
                  <a:pt x="5408080" y="4736123"/>
                </a:cubicBezTo>
                <a:lnTo>
                  <a:pt x="0" y="4736123"/>
                </a:lnTo>
                <a:close/>
              </a:path>
            </a:pathLst>
          </a:custGeom>
          <a:solidFill>
            <a:schemeClr val="bg1">
              <a:alpha val="10122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sz="1800" dirty="0"/>
          </a:p>
        </p:txBody>
      </p:sp>
      <p:sp>
        <p:nvSpPr>
          <p:cNvPr id="9" name="Puolivapaa piirto 8">
            <a:extLst>
              <a:ext uri="{FF2B5EF4-FFF2-40B4-BE49-F238E27FC236}">
                <a16:creationId xmlns:a16="http://schemas.microsoft.com/office/drawing/2014/main" id="{93C42BD6-028E-10CE-D582-A87477AA6A94}"/>
              </a:ext>
            </a:extLst>
          </p:cNvPr>
          <p:cNvSpPr/>
          <p:nvPr userDrawn="1"/>
        </p:nvSpPr>
        <p:spPr>
          <a:xfrm>
            <a:off x="881811" y="-6155"/>
            <a:ext cx="5453200" cy="4805286"/>
          </a:xfrm>
          <a:custGeom>
            <a:avLst/>
            <a:gdLst>
              <a:gd name="connsiteX0" fmla="*/ 5453200 w 5453200"/>
              <a:gd name="connsiteY0" fmla="*/ 4800113 h 4805286"/>
              <a:gd name="connsiteX1" fmla="*/ 5453200 w 5453200"/>
              <a:gd name="connsiteY1" fmla="*/ 4805286 h 4805286"/>
              <a:gd name="connsiteX2" fmla="*/ 5352513 w 5453200"/>
              <a:gd name="connsiteY2" fmla="*/ 4805286 h 4805286"/>
              <a:gd name="connsiteX3" fmla="*/ 0 w 5453200"/>
              <a:gd name="connsiteY3" fmla="*/ 0 h 4805286"/>
              <a:gd name="connsiteX4" fmla="*/ 2975577 w 5453200"/>
              <a:gd name="connsiteY4" fmla="*/ 0 h 4805286"/>
              <a:gd name="connsiteX5" fmla="*/ 2987188 w 5453200"/>
              <a:gd name="connsiteY5" fmla="*/ 467287 h 4805286"/>
              <a:gd name="connsiteX6" fmla="*/ 5352513 w 5453200"/>
              <a:gd name="connsiteY6" fmla="*/ 4805286 h 4805286"/>
              <a:gd name="connsiteX7" fmla="*/ 312046 w 5453200"/>
              <a:gd name="connsiteY7" fmla="*/ 4805286 h 4805286"/>
              <a:gd name="connsiteX8" fmla="*/ 403512 w 5453200"/>
              <a:gd name="connsiteY8" fmla="*/ 4696589 h 4805286"/>
              <a:gd name="connsiteX9" fmla="*/ 993398 w 5453200"/>
              <a:gd name="connsiteY9" fmla="*/ 2526360 h 4805286"/>
              <a:gd name="connsiteX10" fmla="*/ 53319 w 5453200"/>
              <a:gd name="connsiteY10" fmla="*/ 26818 h 4805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53200" h="4805286">
                <a:moveTo>
                  <a:pt x="5453200" y="4800113"/>
                </a:moveTo>
                <a:lnTo>
                  <a:pt x="5453200" y="4805286"/>
                </a:lnTo>
                <a:lnTo>
                  <a:pt x="5352513" y="4805286"/>
                </a:lnTo>
                <a:close/>
                <a:moveTo>
                  <a:pt x="0" y="0"/>
                </a:moveTo>
                <a:lnTo>
                  <a:pt x="2975577" y="0"/>
                </a:lnTo>
                <a:lnTo>
                  <a:pt x="2987188" y="467287"/>
                </a:lnTo>
                <a:cubicBezTo>
                  <a:pt x="3108945" y="2903877"/>
                  <a:pt x="4121470" y="4805286"/>
                  <a:pt x="5352513" y="4805286"/>
                </a:cubicBezTo>
                <a:lnTo>
                  <a:pt x="312046" y="4805286"/>
                </a:lnTo>
                <a:lnTo>
                  <a:pt x="403512" y="4696589"/>
                </a:lnTo>
                <a:cubicBezTo>
                  <a:pt x="759407" y="4226258"/>
                  <a:pt x="993398" y="3429762"/>
                  <a:pt x="993398" y="2526360"/>
                </a:cubicBezTo>
                <a:cubicBezTo>
                  <a:pt x="993398" y="1351938"/>
                  <a:pt x="597953" y="358187"/>
                  <a:pt x="53319" y="26818"/>
                </a:cubicBezTo>
                <a:close/>
              </a:path>
            </a:pathLst>
          </a:custGeom>
          <a:solidFill>
            <a:schemeClr val="bg1">
              <a:alpha val="4994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sz="180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14D56F98-94E5-3F5D-F9FE-475394A6F838}"/>
              </a:ext>
            </a:extLst>
          </p:cNvPr>
          <p:cNvSpPr txBox="1">
            <a:spLocks/>
          </p:cNvSpPr>
          <p:nvPr userDrawn="1"/>
        </p:nvSpPr>
        <p:spPr>
          <a:xfrm>
            <a:off x="5854931" y="484722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E701F0-2ACA-0441-9E2A-952EFADC842D}" type="slidenum">
              <a:rPr lang="en-US" sz="800" smtClean="0"/>
              <a:pPr/>
              <a:t>‹#›</a:t>
            </a:fld>
            <a:endParaRPr lang="en-US" sz="800" dirty="0"/>
          </a:p>
        </p:txBody>
      </p:sp>
      <p:pic>
        <p:nvPicPr>
          <p:cNvPr id="15" name="Picture 11" descr="MTK_logo.png">
            <a:extLst>
              <a:ext uri="{FF2B5EF4-FFF2-40B4-BE49-F238E27FC236}">
                <a16:creationId xmlns:a16="http://schemas.microsoft.com/office/drawing/2014/main" id="{01E3BB8C-37E3-7828-3B59-4AC7F8550866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93" y="4808490"/>
            <a:ext cx="424199" cy="321159"/>
          </a:xfrm>
          <a:prstGeom prst="rect">
            <a:avLst/>
          </a:prstGeom>
        </p:spPr>
      </p:pic>
      <p:pic>
        <p:nvPicPr>
          <p:cNvPr id="16" name="Kuva 15" descr="Kuva, joka sisältää kohteen Fontti, logo, Grafiikka, teksti&#10;&#10;Tekoälyn generoima sisältö voi olla virheellistä.">
            <a:extLst>
              <a:ext uri="{FF2B5EF4-FFF2-40B4-BE49-F238E27FC236}">
                <a16:creationId xmlns:a16="http://schemas.microsoft.com/office/drawing/2014/main" id="{410BF8C3-7AC2-800C-2E40-0D05B0B64459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2785" y="4842459"/>
            <a:ext cx="973059" cy="226938"/>
          </a:xfrm>
          <a:prstGeom prst="rect">
            <a:avLst/>
          </a:prstGeom>
        </p:spPr>
      </p:pic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6E63E3A2-FFB5-87AE-7900-5560A50B399C}"/>
              </a:ext>
            </a:extLst>
          </p:cNvPr>
          <p:cNvSpPr txBox="1">
            <a:spLocks/>
          </p:cNvSpPr>
          <p:nvPr userDrawn="1"/>
        </p:nvSpPr>
        <p:spPr>
          <a:xfrm>
            <a:off x="569440" y="483720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3388968-A510-504C-9CFD-3193E67D8F83}" type="datetime1">
              <a:rPr lang="fi-FI" sz="800" smtClean="0"/>
              <a:pPr/>
              <a:t>10.2.2026</a:t>
            </a:fld>
            <a:endParaRPr lang="en-US" sz="800" dirty="0"/>
          </a:p>
        </p:txBody>
      </p:sp>
    </p:spTree>
    <p:extLst>
      <p:ext uri="{BB962C8B-B14F-4D97-AF65-F5344CB8AC3E}">
        <p14:creationId xmlns:p14="http://schemas.microsoft.com/office/powerpoint/2010/main" val="27510609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760" r:id="rId1"/>
    <p:sldLayoutId id="2147487761" r:id="rId2"/>
    <p:sldLayoutId id="2147487762" r:id="rId3"/>
    <p:sldLayoutId id="2147487808" r:id="rId4"/>
    <p:sldLayoutId id="2147487763" r:id="rId5"/>
    <p:sldLayoutId id="2147487764" r:id="rId6"/>
    <p:sldLayoutId id="2147487818" r:id="rId7"/>
    <p:sldLayoutId id="2147487765" r:id="rId8"/>
    <p:sldLayoutId id="2147487766" r:id="rId9"/>
    <p:sldLayoutId id="2147487767" r:id="rId10"/>
    <p:sldLayoutId id="2147487784" r:id="rId11"/>
    <p:sldLayoutId id="2147487769" r:id="rId12"/>
    <p:sldLayoutId id="2147487772" r:id="rId13"/>
    <p:sldLayoutId id="2147487814" r:id="rId14"/>
    <p:sldLayoutId id="2147487774" r:id="rId15"/>
  </p:sldLayoutIdLst>
  <p:hf sldNum="0" hdr="0" ftr="0"/>
  <p:txStyles>
    <p:titleStyle>
      <a:lvl1pPr algn="ctr" defTabSz="45716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 Rounded MT Bold"/>
          <a:ea typeface="+mj-ea"/>
          <a:cs typeface="Arial Rounded MT Bold"/>
        </a:defRPr>
      </a:lvl1pPr>
    </p:titleStyle>
    <p:bodyStyle>
      <a:lvl1pPr marL="342874" indent="-342874" algn="l" defTabSz="457167" rtl="0" eaLnBrk="1" latinLnBrk="0" hangingPunct="1">
        <a:spcBef>
          <a:spcPct val="20000"/>
        </a:spcBef>
        <a:buFont typeface="Arial"/>
        <a:buChar char="•"/>
        <a:defRPr sz="28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1pPr>
      <a:lvl2pPr marL="742895" indent="-285730" algn="l" defTabSz="457167" rtl="0" eaLnBrk="1" latinLnBrk="0" hangingPunct="1">
        <a:spcBef>
          <a:spcPct val="20000"/>
        </a:spcBef>
        <a:buFont typeface="Arial"/>
        <a:buChar char="–"/>
        <a:defRPr sz="24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2pPr>
      <a:lvl3pPr marL="1142914" indent="-228584" algn="l" defTabSz="457167" rtl="0" eaLnBrk="1" latinLnBrk="0" hangingPunct="1">
        <a:spcBef>
          <a:spcPct val="20000"/>
        </a:spcBef>
        <a:buFont typeface="Arial"/>
        <a:buChar char="•"/>
        <a:defRPr sz="20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3pPr>
      <a:lvl4pPr marL="1600080" indent="-228584" algn="l" defTabSz="457167" rtl="0" eaLnBrk="1" latinLnBrk="0" hangingPunct="1">
        <a:spcBef>
          <a:spcPct val="20000"/>
        </a:spcBef>
        <a:buFont typeface="Arial"/>
        <a:buChar char="–"/>
        <a:defRPr sz="18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4pPr>
      <a:lvl5pPr marL="2057247" indent="-228584" algn="l" defTabSz="457167" rtl="0" eaLnBrk="1" latinLnBrk="0" hangingPunct="1">
        <a:spcBef>
          <a:spcPct val="20000"/>
        </a:spcBef>
        <a:buFont typeface="Arial"/>
        <a:buChar char="»"/>
        <a:defRPr sz="16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5pPr>
      <a:lvl6pPr marL="2514412" indent="-228584" algn="l" defTabSz="45716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45716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45716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45716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FC3DFB6B-2004-AA07-B7E7-7CEEE08933EB}"/>
              </a:ext>
            </a:extLst>
          </p:cNvPr>
          <p:cNvSpPr/>
          <p:nvPr userDrawn="1"/>
        </p:nvSpPr>
        <p:spPr>
          <a:xfrm>
            <a:off x="0" y="0"/>
            <a:ext cx="9144000" cy="4753708"/>
          </a:xfrm>
          <a:prstGeom prst="rect">
            <a:avLst/>
          </a:prstGeom>
          <a:solidFill>
            <a:srgbClr val="009999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1" name="Puolivapaa piirto 10">
            <a:extLst>
              <a:ext uri="{FF2B5EF4-FFF2-40B4-BE49-F238E27FC236}">
                <a16:creationId xmlns:a16="http://schemas.microsoft.com/office/drawing/2014/main" id="{BD2B7553-C948-76EC-EFF9-BCC95EF38BB4}"/>
              </a:ext>
            </a:extLst>
          </p:cNvPr>
          <p:cNvSpPr/>
          <p:nvPr userDrawn="1"/>
        </p:nvSpPr>
        <p:spPr>
          <a:xfrm>
            <a:off x="5210296" y="-30775"/>
            <a:ext cx="5453200" cy="4805286"/>
          </a:xfrm>
          <a:custGeom>
            <a:avLst/>
            <a:gdLst>
              <a:gd name="connsiteX0" fmla="*/ 5453200 w 5453200"/>
              <a:gd name="connsiteY0" fmla="*/ 4800113 h 4805286"/>
              <a:gd name="connsiteX1" fmla="*/ 5453200 w 5453200"/>
              <a:gd name="connsiteY1" fmla="*/ 4805286 h 4805286"/>
              <a:gd name="connsiteX2" fmla="*/ 5352513 w 5453200"/>
              <a:gd name="connsiteY2" fmla="*/ 4805286 h 4805286"/>
              <a:gd name="connsiteX3" fmla="*/ 0 w 5453200"/>
              <a:gd name="connsiteY3" fmla="*/ 0 h 4805286"/>
              <a:gd name="connsiteX4" fmla="*/ 2975577 w 5453200"/>
              <a:gd name="connsiteY4" fmla="*/ 0 h 4805286"/>
              <a:gd name="connsiteX5" fmla="*/ 2987188 w 5453200"/>
              <a:gd name="connsiteY5" fmla="*/ 467287 h 4805286"/>
              <a:gd name="connsiteX6" fmla="*/ 5352513 w 5453200"/>
              <a:gd name="connsiteY6" fmla="*/ 4805286 h 4805286"/>
              <a:gd name="connsiteX7" fmla="*/ 312046 w 5453200"/>
              <a:gd name="connsiteY7" fmla="*/ 4805286 h 4805286"/>
              <a:gd name="connsiteX8" fmla="*/ 403512 w 5453200"/>
              <a:gd name="connsiteY8" fmla="*/ 4696589 h 4805286"/>
              <a:gd name="connsiteX9" fmla="*/ 993398 w 5453200"/>
              <a:gd name="connsiteY9" fmla="*/ 2526360 h 4805286"/>
              <a:gd name="connsiteX10" fmla="*/ 53319 w 5453200"/>
              <a:gd name="connsiteY10" fmla="*/ 26818 h 4805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53200" h="4805286">
                <a:moveTo>
                  <a:pt x="5453200" y="4800113"/>
                </a:moveTo>
                <a:lnTo>
                  <a:pt x="5453200" y="4805286"/>
                </a:lnTo>
                <a:lnTo>
                  <a:pt x="5352513" y="4805286"/>
                </a:lnTo>
                <a:close/>
                <a:moveTo>
                  <a:pt x="0" y="0"/>
                </a:moveTo>
                <a:lnTo>
                  <a:pt x="2975577" y="0"/>
                </a:lnTo>
                <a:lnTo>
                  <a:pt x="2987188" y="467287"/>
                </a:lnTo>
                <a:cubicBezTo>
                  <a:pt x="3108945" y="2903877"/>
                  <a:pt x="4121470" y="4805286"/>
                  <a:pt x="5352513" y="4805286"/>
                </a:cubicBezTo>
                <a:lnTo>
                  <a:pt x="312046" y="4805286"/>
                </a:lnTo>
                <a:lnTo>
                  <a:pt x="403512" y="4696589"/>
                </a:lnTo>
                <a:cubicBezTo>
                  <a:pt x="759407" y="4226258"/>
                  <a:pt x="993398" y="3429762"/>
                  <a:pt x="993398" y="2526360"/>
                </a:cubicBezTo>
                <a:cubicBezTo>
                  <a:pt x="993398" y="1351938"/>
                  <a:pt x="597953" y="358187"/>
                  <a:pt x="53319" y="26818"/>
                </a:cubicBezTo>
                <a:close/>
              </a:path>
            </a:pathLst>
          </a:custGeom>
          <a:solidFill>
            <a:schemeClr val="bg1">
              <a:alpha val="6758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sz="1800" dirty="0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454F8C28-A213-FE61-BA11-5C3447361C47}"/>
              </a:ext>
            </a:extLst>
          </p:cNvPr>
          <p:cNvSpPr/>
          <p:nvPr userDrawn="1"/>
        </p:nvSpPr>
        <p:spPr>
          <a:xfrm rot="10800000">
            <a:off x="5009567" y="-24620"/>
            <a:ext cx="5598596" cy="4805286"/>
          </a:xfrm>
          <a:custGeom>
            <a:avLst/>
            <a:gdLst>
              <a:gd name="connsiteX0" fmla="*/ 5507122 w 5507122"/>
              <a:gd name="connsiteY0" fmla="*/ 4731024 h 4736123"/>
              <a:gd name="connsiteX1" fmla="*/ 5507122 w 5507122"/>
              <a:gd name="connsiteY1" fmla="*/ 4736123 h 4736123"/>
              <a:gd name="connsiteX2" fmla="*/ 5408080 w 5507122"/>
              <a:gd name="connsiteY2" fmla="*/ 4736123 h 4736123"/>
              <a:gd name="connsiteX3" fmla="*/ 0 w 5507122"/>
              <a:gd name="connsiteY3" fmla="*/ 0 h 4736123"/>
              <a:gd name="connsiteX4" fmla="*/ 3069980 w 5507122"/>
              <a:gd name="connsiteY4" fmla="*/ 0 h 4736123"/>
              <a:gd name="connsiteX5" fmla="*/ 3081401 w 5507122"/>
              <a:gd name="connsiteY5" fmla="*/ 460561 h 4736123"/>
              <a:gd name="connsiteX6" fmla="*/ 5408080 w 5507122"/>
              <a:gd name="connsiteY6" fmla="*/ 4736123 h 4736123"/>
              <a:gd name="connsiteX7" fmla="*/ 0 w 5507122"/>
              <a:gd name="connsiteY7" fmla="*/ 4736123 h 4736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07122" h="4736123">
                <a:moveTo>
                  <a:pt x="5507122" y="4731024"/>
                </a:moveTo>
                <a:lnTo>
                  <a:pt x="5507122" y="4736123"/>
                </a:lnTo>
                <a:lnTo>
                  <a:pt x="5408080" y="4736123"/>
                </a:lnTo>
                <a:close/>
                <a:moveTo>
                  <a:pt x="0" y="0"/>
                </a:moveTo>
                <a:lnTo>
                  <a:pt x="3069980" y="0"/>
                </a:lnTo>
                <a:lnTo>
                  <a:pt x="3081401" y="460561"/>
                </a:lnTo>
                <a:cubicBezTo>
                  <a:pt x="3201169" y="2862081"/>
                  <a:pt x="4197151" y="4736123"/>
                  <a:pt x="5408080" y="4736123"/>
                </a:cubicBezTo>
                <a:lnTo>
                  <a:pt x="0" y="4736123"/>
                </a:lnTo>
                <a:close/>
              </a:path>
            </a:pathLst>
          </a:custGeom>
          <a:solidFill>
            <a:schemeClr val="bg1">
              <a:alpha val="4132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sz="1800" dirty="0"/>
          </a:p>
        </p:txBody>
      </p:sp>
      <p:sp>
        <p:nvSpPr>
          <p:cNvPr id="12" name="Date Placeholder 3">
            <a:extLst>
              <a:ext uri="{FF2B5EF4-FFF2-40B4-BE49-F238E27FC236}">
                <a16:creationId xmlns:a16="http://schemas.microsoft.com/office/drawing/2014/main" id="{DECD59FF-F955-54BC-AA2A-E15B335317D8}"/>
              </a:ext>
            </a:extLst>
          </p:cNvPr>
          <p:cNvSpPr txBox="1">
            <a:spLocks/>
          </p:cNvSpPr>
          <p:nvPr userDrawn="1"/>
        </p:nvSpPr>
        <p:spPr>
          <a:xfrm>
            <a:off x="920840" y="4857411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800" dirty="0"/>
          </a:p>
        </p:txBody>
      </p:sp>
      <p:sp>
        <p:nvSpPr>
          <p:cNvPr id="4" name="Puolivapaa piirto 3">
            <a:extLst>
              <a:ext uri="{FF2B5EF4-FFF2-40B4-BE49-F238E27FC236}">
                <a16:creationId xmlns:a16="http://schemas.microsoft.com/office/drawing/2014/main" id="{84E3ED93-F1C3-4A65-EE89-97935DE8FF5B}"/>
              </a:ext>
            </a:extLst>
          </p:cNvPr>
          <p:cNvSpPr/>
          <p:nvPr userDrawn="1"/>
        </p:nvSpPr>
        <p:spPr>
          <a:xfrm>
            <a:off x="-827786" y="0"/>
            <a:ext cx="5598596" cy="4805286"/>
          </a:xfrm>
          <a:custGeom>
            <a:avLst/>
            <a:gdLst>
              <a:gd name="connsiteX0" fmla="*/ 5507122 w 5507122"/>
              <a:gd name="connsiteY0" fmla="*/ 4731024 h 4736123"/>
              <a:gd name="connsiteX1" fmla="*/ 5507122 w 5507122"/>
              <a:gd name="connsiteY1" fmla="*/ 4736123 h 4736123"/>
              <a:gd name="connsiteX2" fmla="*/ 5408080 w 5507122"/>
              <a:gd name="connsiteY2" fmla="*/ 4736123 h 4736123"/>
              <a:gd name="connsiteX3" fmla="*/ 0 w 5507122"/>
              <a:gd name="connsiteY3" fmla="*/ 0 h 4736123"/>
              <a:gd name="connsiteX4" fmla="*/ 3069980 w 5507122"/>
              <a:gd name="connsiteY4" fmla="*/ 0 h 4736123"/>
              <a:gd name="connsiteX5" fmla="*/ 3081401 w 5507122"/>
              <a:gd name="connsiteY5" fmla="*/ 460561 h 4736123"/>
              <a:gd name="connsiteX6" fmla="*/ 5408080 w 5507122"/>
              <a:gd name="connsiteY6" fmla="*/ 4736123 h 4736123"/>
              <a:gd name="connsiteX7" fmla="*/ 0 w 5507122"/>
              <a:gd name="connsiteY7" fmla="*/ 4736123 h 4736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07122" h="4736123">
                <a:moveTo>
                  <a:pt x="5507122" y="4731024"/>
                </a:moveTo>
                <a:lnTo>
                  <a:pt x="5507122" y="4736123"/>
                </a:lnTo>
                <a:lnTo>
                  <a:pt x="5408080" y="4736123"/>
                </a:lnTo>
                <a:close/>
                <a:moveTo>
                  <a:pt x="0" y="0"/>
                </a:moveTo>
                <a:lnTo>
                  <a:pt x="3069980" y="0"/>
                </a:lnTo>
                <a:lnTo>
                  <a:pt x="3081401" y="460561"/>
                </a:lnTo>
                <a:cubicBezTo>
                  <a:pt x="3201169" y="2862081"/>
                  <a:pt x="4197151" y="4736123"/>
                  <a:pt x="5408080" y="4736123"/>
                </a:cubicBezTo>
                <a:lnTo>
                  <a:pt x="0" y="4736123"/>
                </a:lnTo>
                <a:close/>
              </a:path>
            </a:pathLst>
          </a:custGeom>
          <a:solidFill>
            <a:schemeClr val="bg1">
              <a:alpha val="10122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sz="1800" dirty="0"/>
          </a:p>
        </p:txBody>
      </p:sp>
      <p:sp>
        <p:nvSpPr>
          <p:cNvPr id="9" name="Puolivapaa piirto 8">
            <a:extLst>
              <a:ext uri="{FF2B5EF4-FFF2-40B4-BE49-F238E27FC236}">
                <a16:creationId xmlns:a16="http://schemas.microsoft.com/office/drawing/2014/main" id="{93C42BD6-028E-10CE-D582-A87477AA6A94}"/>
              </a:ext>
            </a:extLst>
          </p:cNvPr>
          <p:cNvSpPr/>
          <p:nvPr userDrawn="1"/>
        </p:nvSpPr>
        <p:spPr>
          <a:xfrm>
            <a:off x="881811" y="-6155"/>
            <a:ext cx="5453200" cy="4805286"/>
          </a:xfrm>
          <a:custGeom>
            <a:avLst/>
            <a:gdLst>
              <a:gd name="connsiteX0" fmla="*/ 5453200 w 5453200"/>
              <a:gd name="connsiteY0" fmla="*/ 4800113 h 4805286"/>
              <a:gd name="connsiteX1" fmla="*/ 5453200 w 5453200"/>
              <a:gd name="connsiteY1" fmla="*/ 4805286 h 4805286"/>
              <a:gd name="connsiteX2" fmla="*/ 5352513 w 5453200"/>
              <a:gd name="connsiteY2" fmla="*/ 4805286 h 4805286"/>
              <a:gd name="connsiteX3" fmla="*/ 0 w 5453200"/>
              <a:gd name="connsiteY3" fmla="*/ 0 h 4805286"/>
              <a:gd name="connsiteX4" fmla="*/ 2975577 w 5453200"/>
              <a:gd name="connsiteY4" fmla="*/ 0 h 4805286"/>
              <a:gd name="connsiteX5" fmla="*/ 2987188 w 5453200"/>
              <a:gd name="connsiteY5" fmla="*/ 467287 h 4805286"/>
              <a:gd name="connsiteX6" fmla="*/ 5352513 w 5453200"/>
              <a:gd name="connsiteY6" fmla="*/ 4805286 h 4805286"/>
              <a:gd name="connsiteX7" fmla="*/ 312046 w 5453200"/>
              <a:gd name="connsiteY7" fmla="*/ 4805286 h 4805286"/>
              <a:gd name="connsiteX8" fmla="*/ 403512 w 5453200"/>
              <a:gd name="connsiteY8" fmla="*/ 4696589 h 4805286"/>
              <a:gd name="connsiteX9" fmla="*/ 993398 w 5453200"/>
              <a:gd name="connsiteY9" fmla="*/ 2526360 h 4805286"/>
              <a:gd name="connsiteX10" fmla="*/ 53319 w 5453200"/>
              <a:gd name="connsiteY10" fmla="*/ 26818 h 4805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53200" h="4805286">
                <a:moveTo>
                  <a:pt x="5453200" y="4800113"/>
                </a:moveTo>
                <a:lnTo>
                  <a:pt x="5453200" y="4805286"/>
                </a:lnTo>
                <a:lnTo>
                  <a:pt x="5352513" y="4805286"/>
                </a:lnTo>
                <a:close/>
                <a:moveTo>
                  <a:pt x="0" y="0"/>
                </a:moveTo>
                <a:lnTo>
                  <a:pt x="2975577" y="0"/>
                </a:lnTo>
                <a:lnTo>
                  <a:pt x="2987188" y="467287"/>
                </a:lnTo>
                <a:cubicBezTo>
                  <a:pt x="3108945" y="2903877"/>
                  <a:pt x="4121470" y="4805286"/>
                  <a:pt x="5352513" y="4805286"/>
                </a:cubicBezTo>
                <a:lnTo>
                  <a:pt x="312046" y="4805286"/>
                </a:lnTo>
                <a:lnTo>
                  <a:pt x="403512" y="4696589"/>
                </a:lnTo>
                <a:cubicBezTo>
                  <a:pt x="759407" y="4226258"/>
                  <a:pt x="993398" y="3429762"/>
                  <a:pt x="993398" y="2526360"/>
                </a:cubicBezTo>
                <a:cubicBezTo>
                  <a:pt x="993398" y="1351938"/>
                  <a:pt x="597953" y="358187"/>
                  <a:pt x="53319" y="26818"/>
                </a:cubicBezTo>
                <a:close/>
              </a:path>
            </a:pathLst>
          </a:custGeom>
          <a:solidFill>
            <a:schemeClr val="bg1">
              <a:alpha val="4994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sz="1800" dirty="0"/>
          </a:p>
        </p:txBody>
      </p:sp>
      <p:pic>
        <p:nvPicPr>
          <p:cNvPr id="5" name="Picture 13">
            <a:extLst>
              <a:ext uri="{FF2B5EF4-FFF2-40B4-BE49-F238E27FC236}">
                <a16:creationId xmlns:a16="http://schemas.microsoft.com/office/drawing/2014/main" id="{163BB751-D551-BD1E-BB15-A438FDB3D27C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960" y="4805287"/>
            <a:ext cx="7440573" cy="338214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ED8E90B1-1F51-4E92-4594-1449A9767F29}"/>
              </a:ext>
            </a:extLst>
          </p:cNvPr>
          <p:cNvSpPr txBox="1">
            <a:spLocks/>
          </p:cNvSpPr>
          <p:nvPr userDrawn="1"/>
        </p:nvSpPr>
        <p:spPr>
          <a:xfrm>
            <a:off x="569440" y="483720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3388968-A510-504C-9CFD-3193E67D8F83}" type="datetime1">
              <a:rPr lang="fi-FI" sz="800" smtClean="0"/>
              <a:pPr/>
              <a:t>10.2.2026</a:t>
            </a:fld>
            <a:endParaRPr lang="en-US" sz="80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6741B058-4F88-DEDD-29D3-DCD4F8943045}"/>
              </a:ext>
            </a:extLst>
          </p:cNvPr>
          <p:cNvSpPr txBox="1">
            <a:spLocks/>
          </p:cNvSpPr>
          <p:nvPr userDrawn="1"/>
        </p:nvSpPr>
        <p:spPr>
          <a:xfrm>
            <a:off x="5854931" y="484722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E701F0-2ACA-0441-9E2A-952EFADC842D}" type="slidenum">
              <a:rPr lang="en-US" sz="800" smtClean="0"/>
              <a:pPr/>
              <a:t>‹#›</a:t>
            </a:fld>
            <a:endParaRPr lang="en-US" sz="800" dirty="0"/>
          </a:p>
        </p:txBody>
      </p:sp>
      <p:pic>
        <p:nvPicPr>
          <p:cNvPr id="15" name="Picture 11" descr="MTK_logo.png">
            <a:extLst>
              <a:ext uri="{FF2B5EF4-FFF2-40B4-BE49-F238E27FC236}">
                <a16:creationId xmlns:a16="http://schemas.microsoft.com/office/drawing/2014/main" id="{CD82827E-E1E8-31D5-BA35-D0806AB8E834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93" y="4808490"/>
            <a:ext cx="424199" cy="321159"/>
          </a:xfrm>
          <a:prstGeom prst="rect">
            <a:avLst/>
          </a:prstGeom>
        </p:spPr>
      </p:pic>
      <p:pic>
        <p:nvPicPr>
          <p:cNvPr id="16" name="Kuva 15" descr="Kuva, joka sisältää kohteen Fontti, logo, Grafiikka, teksti&#10;&#10;Tekoälyn generoima sisältö voi olla virheellistä.">
            <a:extLst>
              <a:ext uri="{FF2B5EF4-FFF2-40B4-BE49-F238E27FC236}">
                <a16:creationId xmlns:a16="http://schemas.microsoft.com/office/drawing/2014/main" id="{369190E2-7ADB-23BF-9A11-F419CF97C859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2785" y="4842459"/>
            <a:ext cx="973059" cy="22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066314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776" r:id="rId1"/>
    <p:sldLayoutId id="2147487810" r:id="rId2"/>
    <p:sldLayoutId id="2147487778" r:id="rId3"/>
    <p:sldLayoutId id="2147487777" r:id="rId4"/>
    <p:sldLayoutId id="2147487779" r:id="rId5"/>
    <p:sldLayoutId id="2147487780" r:id="rId6"/>
    <p:sldLayoutId id="2147487819" r:id="rId7"/>
    <p:sldLayoutId id="2147487781" r:id="rId8"/>
    <p:sldLayoutId id="2147487782" r:id="rId9"/>
    <p:sldLayoutId id="2147487783" r:id="rId10"/>
    <p:sldLayoutId id="2147487768" r:id="rId11"/>
    <p:sldLayoutId id="2147487785" r:id="rId12"/>
    <p:sldLayoutId id="2147487788" r:id="rId13"/>
    <p:sldLayoutId id="2147487815" r:id="rId14"/>
    <p:sldLayoutId id="2147487790" r:id="rId15"/>
  </p:sldLayoutIdLst>
  <p:hf sldNum="0" hdr="0" ftr="0"/>
  <p:txStyles>
    <p:titleStyle>
      <a:lvl1pPr algn="ctr" defTabSz="45716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 Rounded MT Bold"/>
          <a:ea typeface="+mj-ea"/>
          <a:cs typeface="Arial Rounded MT Bold"/>
        </a:defRPr>
      </a:lvl1pPr>
    </p:titleStyle>
    <p:bodyStyle>
      <a:lvl1pPr marL="342874" indent="-342874" algn="l" defTabSz="457167" rtl="0" eaLnBrk="1" latinLnBrk="0" hangingPunct="1">
        <a:spcBef>
          <a:spcPct val="20000"/>
        </a:spcBef>
        <a:buFont typeface="Arial"/>
        <a:buChar char="•"/>
        <a:defRPr sz="28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1pPr>
      <a:lvl2pPr marL="742895" indent="-285730" algn="l" defTabSz="457167" rtl="0" eaLnBrk="1" latinLnBrk="0" hangingPunct="1">
        <a:spcBef>
          <a:spcPct val="20000"/>
        </a:spcBef>
        <a:buFont typeface="Arial"/>
        <a:buChar char="–"/>
        <a:defRPr sz="24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2pPr>
      <a:lvl3pPr marL="1142914" indent="-228584" algn="l" defTabSz="457167" rtl="0" eaLnBrk="1" latinLnBrk="0" hangingPunct="1">
        <a:spcBef>
          <a:spcPct val="20000"/>
        </a:spcBef>
        <a:buFont typeface="Arial"/>
        <a:buChar char="•"/>
        <a:defRPr sz="20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3pPr>
      <a:lvl4pPr marL="1600080" indent="-228584" algn="l" defTabSz="457167" rtl="0" eaLnBrk="1" latinLnBrk="0" hangingPunct="1">
        <a:spcBef>
          <a:spcPct val="20000"/>
        </a:spcBef>
        <a:buFont typeface="Arial"/>
        <a:buChar char="–"/>
        <a:defRPr sz="18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4pPr>
      <a:lvl5pPr marL="2057247" indent="-228584" algn="l" defTabSz="457167" rtl="0" eaLnBrk="1" latinLnBrk="0" hangingPunct="1">
        <a:spcBef>
          <a:spcPct val="20000"/>
        </a:spcBef>
        <a:buFont typeface="Arial"/>
        <a:buChar char="»"/>
        <a:defRPr sz="16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5pPr>
      <a:lvl6pPr marL="2514412" indent="-228584" algn="l" defTabSz="45716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45716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45716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45716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orakulmio 2">
            <a:extLst>
              <a:ext uri="{FF2B5EF4-FFF2-40B4-BE49-F238E27FC236}">
                <a16:creationId xmlns:a16="http://schemas.microsoft.com/office/drawing/2014/main" id="{FC3DFB6B-2004-AA07-B7E7-7CEEE08933EB}"/>
              </a:ext>
            </a:extLst>
          </p:cNvPr>
          <p:cNvSpPr/>
          <p:nvPr userDrawn="1"/>
        </p:nvSpPr>
        <p:spPr>
          <a:xfrm>
            <a:off x="0" y="0"/>
            <a:ext cx="9144000" cy="4753708"/>
          </a:xfrm>
          <a:prstGeom prst="rect">
            <a:avLst/>
          </a:prstGeom>
          <a:solidFill>
            <a:srgbClr val="7FBB00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 sz="1800"/>
          </a:p>
        </p:txBody>
      </p:sp>
      <p:sp>
        <p:nvSpPr>
          <p:cNvPr id="11" name="Puolivapaa piirto 10">
            <a:extLst>
              <a:ext uri="{FF2B5EF4-FFF2-40B4-BE49-F238E27FC236}">
                <a16:creationId xmlns:a16="http://schemas.microsoft.com/office/drawing/2014/main" id="{BD2B7553-C948-76EC-EFF9-BCC95EF38BB4}"/>
              </a:ext>
            </a:extLst>
          </p:cNvPr>
          <p:cNvSpPr/>
          <p:nvPr userDrawn="1"/>
        </p:nvSpPr>
        <p:spPr>
          <a:xfrm>
            <a:off x="5210296" y="-30775"/>
            <a:ext cx="5453200" cy="4805286"/>
          </a:xfrm>
          <a:custGeom>
            <a:avLst/>
            <a:gdLst>
              <a:gd name="connsiteX0" fmla="*/ 5453200 w 5453200"/>
              <a:gd name="connsiteY0" fmla="*/ 4800113 h 4805286"/>
              <a:gd name="connsiteX1" fmla="*/ 5453200 w 5453200"/>
              <a:gd name="connsiteY1" fmla="*/ 4805286 h 4805286"/>
              <a:gd name="connsiteX2" fmla="*/ 5352513 w 5453200"/>
              <a:gd name="connsiteY2" fmla="*/ 4805286 h 4805286"/>
              <a:gd name="connsiteX3" fmla="*/ 0 w 5453200"/>
              <a:gd name="connsiteY3" fmla="*/ 0 h 4805286"/>
              <a:gd name="connsiteX4" fmla="*/ 2975577 w 5453200"/>
              <a:gd name="connsiteY4" fmla="*/ 0 h 4805286"/>
              <a:gd name="connsiteX5" fmla="*/ 2987188 w 5453200"/>
              <a:gd name="connsiteY5" fmla="*/ 467287 h 4805286"/>
              <a:gd name="connsiteX6" fmla="*/ 5352513 w 5453200"/>
              <a:gd name="connsiteY6" fmla="*/ 4805286 h 4805286"/>
              <a:gd name="connsiteX7" fmla="*/ 312046 w 5453200"/>
              <a:gd name="connsiteY7" fmla="*/ 4805286 h 4805286"/>
              <a:gd name="connsiteX8" fmla="*/ 403512 w 5453200"/>
              <a:gd name="connsiteY8" fmla="*/ 4696589 h 4805286"/>
              <a:gd name="connsiteX9" fmla="*/ 993398 w 5453200"/>
              <a:gd name="connsiteY9" fmla="*/ 2526360 h 4805286"/>
              <a:gd name="connsiteX10" fmla="*/ 53319 w 5453200"/>
              <a:gd name="connsiteY10" fmla="*/ 26818 h 4805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53200" h="4805286">
                <a:moveTo>
                  <a:pt x="5453200" y="4800113"/>
                </a:moveTo>
                <a:lnTo>
                  <a:pt x="5453200" y="4805286"/>
                </a:lnTo>
                <a:lnTo>
                  <a:pt x="5352513" y="4805286"/>
                </a:lnTo>
                <a:close/>
                <a:moveTo>
                  <a:pt x="0" y="0"/>
                </a:moveTo>
                <a:lnTo>
                  <a:pt x="2975577" y="0"/>
                </a:lnTo>
                <a:lnTo>
                  <a:pt x="2987188" y="467287"/>
                </a:lnTo>
                <a:cubicBezTo>
                  <a:pt x="3108945" y="2903877"/>
                  <a:pt x="4121470" y="4805286"/>
                  <a:pt x="5352513" y="4805286"/>
                </a:cubicBezTo>
                <a:lnTo>
                  <a:pt x="312046" y="4805286"/>
                </a:lnTo>
                <a:lnTo>
                  <a:pt x="403512" y="4696589"/>
                </a:lnTo>
                <a:cubicBezTo>
                  <a:pt x="759407" y="4226258"/>
                  <a:pt x="993398" y="3429762"/>
                  <a:pt x="993398" y="2526360"/>
                </a:cubicBezTo>
                <a:cubicBezTo>
                  <a:pt x="993398" y="1351938"/>
                  <a:pt x="597953" y="358187"/>
                  <a:pt x="53319" y="26818"/>
                </a:cubicBezTo>
                <a:close/>
              </a:path>
            </a:pathLst>
          </a:custGeom>
          <a:solidFill>
            <a:schemeClr val="bg1">
              <a:alpha val="6758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sz="1800" dirty="0"/>
          </a:p>
        </p:txBody>
      </p:sp>
      <p:sp>
        <p:nvSpPr>
          <p:cNvPr id="6" name="Puolivapaa piirto 5">
            <a:extLst>
              <a:ext uri="{FF2B5EF4-FFF2-40B4-BE49-F238E27FC236}">
                <a16:creationId xmlns:a16="http://schemas.microsoft.com/office/drawing/2014/main" id="{454F8C28-A213-FE61-BA11-5C3447361C47}"/>
              </a:ext>
            </a:extLst>
          </p:cNvPr>
          <p:cNvSpPr/>
          <p:nvPr userDrawn="1"/>
        </p:nvSpPr>
        <p:spPr>
          <a:xfrm rot="10800000">
            <a:off x="5009567" y="-24620"/>
            <a:ext cx="5598596" cy="4805286"/>
          </a:xfrm>
          <a:custGeom>
            <a:avLst/>
            <a:gdLst>
              <a:gd name="connsiteX0" fmla="*/ 5507122 w 5507122"/>
              <a:gd name="connsiteY0" fmla="*/ 4731024 h 4736123"/>
              <a:gd name="connsiteX1" fmla="*/ 5507122 w 5507122"/>
              <a:gd name="connsiteY1" fmla="*/ 4736123 h 4736123"/>
              <a:gd name="connsiteX2" fmla="*/ 5408080 w 5507122"/>
              <a:gd name="connsiteY2" fmla="*/ 4736123 h 4736123"/>
              <a:gd name="connsiteX3" fmla="*/ 0 w 5507122"/>
              <a:gd name="connsiteY3" fmla="*/ 0 h 4736123"/>
              <a:gd name="connsiteX4" fmla="*/ 3069980 w 5507122"/>
              <a:gd name="connsiteY4" fmla="*/ 0 h 4736123"/>
              <a:gd name="connsiteX5" fmla="*/ 3081401 w 5507122"/>
              <a:gd name="connsiteY5" fmla="*/ 460561 h 4736123"/>
              <a:gd name="connsiteX6" fmla="*/ 5408080 w 5507122"/>
              <a:gd name="connsiteY6" fmla="*/ 4736123 h 4736123"/>
              <a:gd name="connsiteX7" fmla="*/ 0 w 5507122"/>
              <a:gd name="connsiteY7" fmla="*/ 4736123 h 4736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07122" h="4736123">
                <a:moveTo>
                  <a:pt x="5507122" y="4731024"/>
                </a:moveTo>
                <a:lnTo>
                  <a:pt x="5507122" y="4736123"/>
                </a:lnTo>
                <a:lnTo>
                  <a:pt x="5408080" y="4736123"/>
                </a:lnTo>
                <a:close/>
                <a:moveTo>
                  <a:pt x="0" y="0"/>
                </a:moveTo>
                <a:lnTo>
                  <a:pt x="3069980" y="0"/>
                </a:lnTo>
                <a:lnTo>
                  <a:pt x="3081401" y="460561"/>
                </a:lnTo>
                <a:cubicBezTo>
                  <a:pt x="3201169" y="2862081"/>
                  <a:pt x="4197151" y="4736123"/>
                  <a:pt x="5408080" y="4736123"/>
                </a:cubicBezTo>
                <a:lnTo>
                  <a:pt x="0" y="4736123"/>
                </a:lnTo>
                <a:close/>
              </a:path>
            </a:pathLst>
          </a:custGeom>
          <a:solidFill>
            <a:schemeClr val="bg1">
              <a:alpha val="4132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sz="1800" dirty="0"/>
          </a:p>
        </p:txBody>
      </p:sp>
      <p:sp>
        <p:nvSpPr>
          <p:cNvPr id="4" name="Puolivapaa piirto 3">
            <a:extLst>
              <a:ext uri="{FF2B5EF4-FFF2-40B4-BE49-F238E27FC236}">
                <a16:creationId xmlns:a16="http://schemas.microsoft.com/office/drawing/2014/main" id="{84E3ED93-F1C3-4A65-EE89-97935DE8FF5B}"/>
              </a:ext>
            </a:extLst>
          </p:cNvPr>
          <p:cNvSpPr/>
          <p:nvPr userDrawn="1"/>
        </p:nvSpPr>
        <p:spPr>
          <a:xfrm>
            <a:off x="-827786" y="12245"/>
            <a:ext cx="5598596" cy="4805286"/>
          </a:xfrm>
          <a:custGeom>
            <a:avLst/>
            <a:gdLst>
              <a:gd name="connsiteX0" fmla="*/ 5507122 w 5507122"/>
              <a:gd name="connsiteY0" fmla="*/ 4731024 h 4736123"/>
              <a:gd name="connsiteX1" fmla="*/ 5507122 w 5507122"/>
              <a:gd name="connsiteY1" fmla="*/ 4736123 h 4736123"/>
              <a:gd name="connsiteX2" fmla="*/ 5408080 w 5507122"/>
              <a:gd name="connsiteY2" fmla="*/ 4736123 h 4736123"/>
              <a:gd name="connsiteX3" fmla="*/ 0 w 5507122"/>
              <a:gd name="connsiteY3" fmla="*/ 0 h 4736123"/>
              <a:gd name="connsiteX4" fmla="*/ 3069980 w 5507122"/>
              <a:gd name="connsiteY4" fmla="*/ 0 h 4736123"/>
              <a:gd name="connsiteX5" fmla="*/ 3081401 w 5507122"/>
              <a:gd name="connsiteY5" fmla="*/ 460561 h 4736123"/>
              <a:gd name="connsiteX6" fmla="*/ 5408080 w 5507122"/>
              <a:gd name="connsiteY6" fmla="*/ 4736123 h 4736123"/>
              <a:gd name="connsiteX7" fmla="*/ 0 w 5507122"/>
              <a:gd name="connsiteY7" fmla="*/ 4736123 h 4736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507122" h="4736123">
                <a:moveTo>
                  <a:pt x="5507122" y="4731024"/>
                </a:moveTo>
                <a:lnTo>
                  <a:pt x="5507122" y="4736123"/>
                </a:lnTo>
                <a:lnTo>
                  <a:pt x="5408080" y="4736123"/>
                </a:lnTo>
                <a:close/>
                <a:moveTo>
                  <a:pt x="0" y="0"/>
                </a:moveTo>
                <a:lnTo>
                  <a:pt x="3069980" y="0"/>
                </a:lnTo>
                <a:lnTo>
                  <a:pt x="3081401" y="460561"/>
                </a:lnTo>
                <a:cubicBezTo>
                  <a:pt x="3201169" y="2862081"/>
                  <a:pt x="4197151" y="4736123"/>
                  <a:pt x="5408080" y="4736123"/>
                </a:cubicBezTo>
                <a:lnTo>
                  <a:pt x="0" y="4736123"/>
                </a:lnTo>
                <a:close/>
              </a:path>
            </a:pathLst>
          </a:custGeom>
          <a:solidFill>
            <a:schemeClr val="bg1">
              <a:alpha val="10122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sz="1800" dirty="0"/>
          </a:p>
        </p:txBody>
      </p:sp>
      <p:sp>
        <p:nvSpPr>
          <p:cNvPr id="9" name="Puolivapaa piirto 8">
            <a:extLst>
              <a:ext uri="{FF2B5EF4-FFF2-40B4-BE49-F238E27FC236}">
                <a16:creationId xmlns:a16="http://schemas.microsoft.com/office/drawing/2014/main" id="{93C42BD6-028E-10CE-D582-A87477AA6A94}"/>
              </a:ext>
            </a:extLst>
          </p:cNvPr>
          <p:cNvSpPr/>
          <p:nvPr userDrawn="1"/>
        </p:nvSpPr>
        <p:spPr>
          <a:xfrm>
            <a:off x="881811" y="-6155"/>
            <a:ext cx="5453200" cy="4805286"/>
          </a:xfrm>
          <a:custGeom>
            <a:avLst/>
            <a:gdLst>
              <a:gd name="connsiteX0" fmla="*/ 5453200 w 5453200"/>
              <a:gd name="connsiteY0" fmla="*/ 4800113 h 4805286"/>
              <a:gd name="connsiteX1" fmla="*/ 5453200 w 5453200"/>
              <a:gd name="connsiteY1" fmla="*/ 4805286 h 4805286"/>
              <a:gd name="connsiteX2" fmla="*/ 5352513 w 5453200"/>
              <a:gd name="connsiteY2" fmla="*/ 4805286 h 4805286"/>
              <a:gd name="connsiteX3" fmla="*/ 0 w 5453200"/>
              <a:gd name="connsiteY3" fmla="*/ 0 h 4805286"/>
              <a:gd name="connsiteX4" fmla="*/ 2975577 w 5453200"/>
              <a:gd name="connsiteY4" fmla="*/ 0 h 4805286"/>
              <a:gd name="connsiteX5" fmla="*/ 2987188 w 5453200"/>
              <a:gd name="connsiteY5" fmla="*/ 467287 h 4805286"/>
              <a:gd name="connsiteX6" fmla="*/ 5352513 w 5453200"/>
              <a:gd name="connsiteY6" fmla="*/ 4805286 h 4805286"/>
              <a:gd name="connsiteX7" fmla="*/ 312046 w 5453200"/>
              <a:gd name="connsiteY7" fmla="*/ 4805286 h 4805286"/>
              <a:gd name="connsiteX8" fmla="*/ 403512 w 5453200"/>
              <a:gd name="connsiteY8" fmla="*/ 4696589 h 4805286"/>
              <a:gd name="connsiteX9" fmla="*/ 993398 w 5453200"/>
              <a:gd name="connsiteY9" fmla="*/ 2526360 h 4805286"/>
              <a:gd name="connsiteX10" fmla="*/ 53319 w 5453200"/>
              <a:gd name="connsiteY10" fmla="*/ 26818 h 4805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53200" h="4805286">
                <a:moveTo>
                  <a:pt x="5453200" y="4800113"/>
                </a:moveTo>
                <a:lnTo>
                  <a:pt x="5453200" y="4805286"/>
                </a:lnTo>
                <a:lnTo>
                  <a:pt x="5352513" y="4805286"/>
                </a:lnTo>
                <a:close/>
                <a:moveTo>
                  <a:pt x="0" y="0"/>
                </a:moveTo>
                <a:lnTo>
                  <a:pt x="2975577" y="0"/>
                </a:lnTo>
                <a:lnTo>
                  <a:pt x="2987188" y="467287"/>
                </a:lnTo>
                <a:cubicBezTo>
                  <a:pt x="3108945" y="2903877"/>
                  <a:pt x="4121470" y="4805286"/>
                  <a:pt x="5352513" y="4805286"/>
                </a:cubicBezTo>
                <a:lnTo>
                  <a:pt x="312046" y="4805286"/>
                </a:lnTo>
                <a:lnTo>
                  <a:pt x="403512" y="4696589"/>
                </a:lnTo>
                <a:cubicBezTo>
                  <a:pt x="759407" y="4226258"/>
                  <a:pt x="993398" y="3429762"/>
                  <a:pt x="993398" y="2526360"/>
                </a:cubicBezTo>
                <a:cubicBezTo>
                  <a:pt x="993398" y="1351938"/>
                  <a:pt x="597953" y="358187"/>
                  <a:pt x="53319" y="26818"/>
                </a:cubicBezTo>
                <a:close/>
              </a:path>
            </a:pathLst>
          </a:custGeom>
          <a:solidFill>
            <a:schemeClr val="bg1">
              <a:alpha val="4994"/>
            </a:schemeClr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fi-FI" sz="1800" dirty="0"/>
          </a:p>
        </p:txBody>
      </p:sp>
      <p:pic>
        <p:nvPicPr>
          <p:cNvPr id="5" name="Picture 13">
            <a:extLst>
              <a:ext uri="{FF2B5EF4-FFF2-40B4-BE49-F238E27FC236}">
                <a16:creationId xmlns:a16="http://schemas.microsoft.com/office/drawing/2014/main" id="{4D23AB77-CF6A-A005-1386-08914A628893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7960" y="4805287"/>
            <a:ext cx="7440573" cy="338214"/>
          </a:xfrm>
          <a:prstGeom prst="rect">
            <a:avLst/>
          </a:prstGeom>
        </p:spPr>
      </p:pic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9A25AB45-BF5D-8B58-3F23-43160A17E881}"/>
              </a:ext>
            </a:extLst>
          </p:cNvPr>
          <p:cNvSpPr txBox="1">
            <a:spLocks/>
          </p:cNvSpPr>
          <p:nvPr userDrawn="1"/>
        </p:nvSpPr>
        <p:spPr>
          <a:xfrm>
            <a:off x="569440" y="483720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457200" rtl="0" eaLnBrk="1" latinLnBrk="0" hangingPunct="1">
              <a:defRPr sz="1000" b="0" i="0" kern="1200">
                <a:solidFill>
                  <a:schemeClr val="tx1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83388968-A510-504C-9CFD-3193E67D8F83}" type="datetime1">
              <a:rPr lang="fi-FI" sz="800" smtClean="0"/>
              <a:pPr/>
              <a:t>10.2.2026</a:t>
            </a:fld>
            <a:endParaRPr lang="en-US" sz="800" dirty="0"/>
          </a:p>
        </p:txBody>
      </p:sp>
      <p:sp>
        <p:nvSpPr>
          <p:cNvPr id="8" name="Slide Number Placeholder 5">
            <a:extLst>
              <a:ext uri="{FF2B5EF4-FFF2-40B4-BE49-F238E27FC236}">
                <a16:creationId xmlns:a16="http://schemas.microsoft.com/office/drawing/2014/main" id="{BD6E36B2-29A3-5D72-E26A-2F3B918212E0}"/>
              </a:ext>
            </a:extLst>
          </p:cNvPr>
          <p:cNvSpPr txBox="1">
            <a:spLocks/>
          </p:cNvSpPr>
          <p:nvPr userDrawn="1"/>
        </p:nvSpPr>
        <p:spPr>
          <a:xfrm>
            <a:off x="5854931" y="4847224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457200" rtl="0" eaLnBrk="1" latinLnBrk="0" hangingPunct="1">
              <a:defRPr sz="1200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76E701F0-2ACA-0441-9E2A-952EFADC842D}" type="slidenum">
              <a:rPr lang="en-US" sz="800" smtClean="0"/>
              <a:pPr/>
              <a:t>‹#›</a:t>
            </a:fld>
            <a:endParaRPr lang="en-US" sz="800" dirty="0"/>
          </a:p>
        </p:txBody>
      </p:sp>
      <p:pic>
        <p:nvPicPr>
          <p:cNvPr id="15" name="Picture 11" descr="MTK_logo.png">
            <a:extLst>
              <a:ext uri="{FF2B5EF4-FFF2-40B4-BE49-F238E27FC236}">
                <a16:creationId xmlns:a16="http://schemas.microsoft.com/office/drawing/2014/main" id="{1F52DEDC-961F-483D-BFBF-582264EB36DD}"/>
              </a:ext>
            </a:extLst>
          </p:cNvPr>
          <p:cNvPicPr>
            <a:picLocks noChangeAspect="1"/>
          </p:cNvPicPr>
          <p:nvPr userDrawn="1"/>
        </p:nvPicPr>
        <p:blipFill>
          <a:blip r:embed="rId1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93" y="4808490"/>
            <a:ext cx="424199" cy="321159"/>
          </a:xfrm>
          <a:prstGeom prst="rect">
            <a:avLst/>
          </a:prstGeom>
        </p:spPr>
      </p:pic>
      <p:pic>
        <p:nvPicPr>
          <p:cNvPr id="16" name="Kuva 15" descr="Kuva, joka sisältää kohteen Fontti, logo, Grafiikka, teksti&#10;&#10;Tekoälyn generoima sisältö voi olla virheellistä.">
            <a:extLst>
              <a:ext uri="{FF2B5EF4-FFF2-40B4-BE49-F238E27FC236}">
                <a16:creationId xmlns:a16="http://schemas.microsoft.com/office/drawing/2014/main" id="{55263EAC-DB6F-3F6F-02DB-6B99D998422B}"/>
              </a:ext>
            </a:extLst>
          </p:cNvPr>
          <p:cNvPicPr>
            <a:picLocks noChangeAspect="1"/>
          </p:cNvPicPr>
          <p:nvPr userDrawn="1"/>
        </p:nvPicPr>
        <p:blipFill>
          <a:blip r:embed="rId19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082785" y="4842459"/>
            <a:ext cx="973059" cy="2269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674353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792" r:id="rId1"/>
    <p:sldLayoutId id="2147487811" r:id="rId2"/>
    <p:sldLayoutId id="2147487794" r:id="rId3"/>
    <p:sldLayoutId id="2147487793" r:id="rId4"/>
    <p:sldLayoutId id="2147487795" r:id="rId5"/>
    <p:sldLayoutId id="2147487796" r:id="rId6"/>
    <p:sldLayoutId id="2147487823" r:id="rId7"/>
    <p:sldLayoutId id="2147487797" r:id="rId8"/>
    <p:sldLayoutId id="2147487798" r:id="rId9"/>
    <p:sldLayoutId id="2147487799" r:id="rId10"/>
    <p:sldLayoutId id="2147487800" r:id="rId11"/>
    <p:sldLayoutId id="2147487801" r:id="rId12"/>
    <p:sldLayoutId id="2147487820" r:id="rId13"/>
    <p:sldLayoutId id="2147487822" r:id="rId14"/>
    <p:sldLayoutId id="2147487806" r:id="rId15"/>
  </p:sldLayoutIdLst>
  <p:hf sldNum="0" hdr="0" ftr="0"/>
  <p:txStyles>
    <p:titleStyle>
      <a:lvl1pPr algn="ctr" defTabSz="457167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 Rounded MT Bold"/>
          <a:ea typeface="+mj-ea"/>
          <a:cs typeface="Arial Rounded MT Bold"/>
        </a:defRPr>
      </a:lvl1pPr>
    </p:titleStyle>
    <p:bodyStyle>
      <a:lvl1pPr marL="342874" indent="-342874" algn="l" defTabSz="457167" rtl="0" eaLnBrk="1" latinLnBrk="0" hangingPunct="1">
        <a:spcBef>
          <a:spcPct val="20000"/>
        </a:spcBef>
        <a:buFont typeface="Arial"/>
        <a:buChar char="•"/>
        <a:defRPr sz="28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1pPr>
      <a:lvl2pPr marL="742895" indent="-285730" algn="l" defTabSz="457167" rtl="0" eaLnBrk="1" latinLnBrk="0" hangingPunct="1">
        <a:spcBef>
          <a:spcPct val="20000"/>
        </a:spcBef>
        <a:buFont typeface="Arial"/>
        <a:buChar char="–"/>
        <a:defRPr sz="24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2pPr>
      <a:lvl3pPr marL="1142914" indent="-228584" algn="l" defTabSz="457167" rtl="0" eaLnBrk="1" latinLnBrk="0" hangingPunct="1">
        <a:spcBef>
          <a:spcPct val="20000"/>
        </a:spcBef>
        <a:buFont typeface="Arial"/>
        <a:buChar char="•"/>
        <a:defRPr sz="20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3pPr>
      <a:lvl4pPr marL="1600080" indent="-228584" algn="l" defTabSz="457167" rtl="0" eaLnBrk="1" latinLnBrk="0" hangingPunct="1">
        <a:spcBef>
          <a:spcPct val="20000"/>
        </a:spcBef>
        <a:buFont typeface="Arial"/>
        <a:buChar char="–"/>
        <a:defRPr sz="18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4pPr>
      <a:lvl5pPr marL="2057247" indent="-228584" algn="l" defTabSz="457167" rtl="0" eaLnBrk="1" latinLnBrk="0" hangingPunct="1">
        <a:spcBef>
          <a:spcPct val="20000"/>
        </a:spcBef>
        <a:buFont typeface="Arial"/>
        <a:buChar char="»"/>
        <a:defRPr sz="16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5pPr>
      <a:lvl6pPr marL="2514412" indent="-228584" algn="l" defTabSz="45716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578" indent="-228584" algn="l" defTabSz="45716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744" indent="-228584" algn="l" defTabSz="45716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910" indent="-228584" algn="l" defTabSz="457167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67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32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98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664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830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994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160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327" algn="l" defTabSz="45716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83388968-A510-504C-9CFD-3193E67D8F83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/>
                <a:cs typeface="Arial"/>
              </a:defRPr>
            </a:lvl1pPr>
          </a:lstStyle>
          <a:p>
            <a:fld id="{76E701F0-2ACA-0441-9E2A-952EFADC842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6407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7827" r:id="rId1"/>
    <p:sldLayoutId id="2147487828" r:id="rId2"/>
    <p:sldLayoutId id="2147487829" r:id="rId3"/>
    <p:sldLayoutId id="2147487830" r:id="rId4"/>
    <p:sldLayoutId id="2147487831" r:id="rId5"/>
    <p:sldLayoutId id="2147487832" r:id="rId6"/>
    <p:sldLayoutId id="2147487833" r:id="rId7"/>
    <p:sldLayoutId id="2147487834" r:id="rId8"/>
    <p:sldLayoutId id="2147487835" r:id="rId9"/>
    <p:sldLayoutId id="2147487836" r:id="rId10"/>
    <p:sldLayoutId id="2147487837" r:id="rId11"/>
    <p:sldLayoutId id="2147487838" r:id="rId12"/>
    <p:sldLayoutId id="2147487839" r:id="rId13"/>
    <p:sldLayoutId id="2147487840" r:id="rId14"/>
    <p:sldLayoutId id="2147487841" r:id="rId15"/>
    <p:sldLayoutId id="2147487842" r:id="rId16"/>
    <p:sldLayoutId id="2147487843" r:id="rId17"/>
    <p:sldLayoutId id="2147487844" r:id="rId18"/>
    <p:sldLayoutId id="2147487845" r:id="rId19"/>
    <p:sldLayoutId id="2147487846" r:id="rId20"/>
    <p:sldLayoutId id="2147487847" r:id="rId21"/>
    <p:sldLayoutId id="2147487848" r:id="rId22"/>
    <p:sldLayoutId id="2147487849" r:id="rId23"/>
    <p:sldLayoutId id="2147487850" r:id="rId24"/>
    <p:sldLayoutId id="2147487851" r:id="rId25"/>
    <p:sldLayoutId id="2147487852" r:id="rId26"/>
    <p:sldLayoutId id="2147487853" r:id="rId27"/>
    <p:sldLayoutId id="2147487854" r:id="rId28"/>
    <p:sldLayoutId id="2147487855" r:id="rId29"/>
    <p:sldLayoutId id="2147487856" r:id="rId30"/>
    <p:sldLayoutId id="2147487857" r:id="rId31"/>
    <p:sldLayoutId id="2147487858" r:id="rId32"/>
    <p:sldLayoutId id="2147487859" r:id="rId33"/>
    <p:sldLayoutId id="2147487860" r:id="rId34"/>
    <p:sldLayoutId id="2147487861" r:id="rId35"/>
    <p:sldLayoutId id="2147487862" r:id="rId36"/>
    <p:sldLayoutId id="2147487863" r:id="rId37"/>
    <p:sldLayoutId id="2147487864" r:id="rId38"/>
    <p:sldLayoutId id="2147487865" r:id="rId39"/>
  </p:sldLayoutIdLst>
  <p:hf hdr="0" ftr="0"/>
  <p:txStyles>
    <p:titleStyle>
      <a:lvl1pPr algn="ctr" defTabSz="457200" rtl="0" eaLnBrk="1" latinLnBrk="0" hangingPunct="1">
        <a:spcBef>
          <a:spcPct val="0"/>
        </a:spcBef>
        <a:buNone/>
        <a:defRPr sz="3600" kern="1200">
          <a:solidFill>
            <a:schemeClr val="tx1"/>
          </a:solidFill>
          <a:latin typeface="Arial Rounded MT Bold"/>
          <a:ea typeface="+mj-ea"/>
          <a:cs typeface="Arial Rounded MT Bold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8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4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0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8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600" b="0" kern="1200">
          <a:solidFill>
            <a:schemeClr val="tx1">
              <a:lumMod val="65000"/>
              <a:lumOff val="35000"/>
            </a:schemeClr>
          </a:solidFill>
          <a:latin typeface="Arial Rounded MT Bold"/>
          <a:ea typeface="+mn-ea"/>
          <a:cs typeface="Arial Rounded MT Bold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4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1.jpeg"/><Relationship Id="rId3" Type="http://schemas.openxmlformats.org/officeDocument/2006/relationships/image" Target="../media/image66.png"/><Relationship Id="rId7" Type="http://schemas.openxmlformats.org/officeDocument/2006/relationships/image" Target="../media/image70.jpeg"/><Relationship Id="rId2" Type="http://schemas.openxmlformats.org/officeDocument/2006/relationships/image" Target="../media/image65.jpeg"/><Relationship Id="rId1" Type="http://schemas.openxmlformats.org/officeDocument/2006/relationships/slideLayout" Target="../slideLayouts/slideLayout104.xml"/><Relationship Id="rId6" Type="http://schemas.openxmlformats.org/officeDocument/2006/relationships/image" Target="../media/image69.png"/><Relationship Id="rId5" Type="http://schemas.openxmlformats.org/officeDocument/2006/relationships/image" Target="../media/image68.jpeg"/><Relationship Id="rId4" Type="http://schemas.openxmlformats.org/officeDocument/2006/relationships/image" Target="../media/image67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kstin paikkamerkki 1">
            <a:extLst>
              <a:ext uri="{FF2B5EF4-FFF2-40B4-BE49-F238E27FC236}">
                <a16:creationId xmlns:a16="http://schemas.microsoft.com/office/drawing/2014/main" id="{D4D199AA-D15D-46FB-6EDA-C3E8F086875B}"/>
              </a:ext>
            </a:extLst>
          </p:cNvPr>
          <p:cNvSpPr>
            <a:spLocks noGrp="1"/>
          </p:cNvSpPr>
          <p:nvPr>
            <p:ph type="body" idx="11"/>
          </p:nvPr>
        </p:nvSpPr>
        <p:spPr>
          <a:xfrm>
            <a:off x="294141" y="2784764"/>
            <a:ext cx="2750802" cy="1716861"/>
          </a:xfrm>
        </p:spPr>
        <p:txBody>
          <a:bodyPr>
            <a:normAutofit/>
          </a:bodyPr>
          <a:lstStyle/>
          <a:p>
            <a:r>
              <a:rPr lang="fi-FI" dirty="0"/>
              <a:t>Marko Mäki-Hakola</a:t>
            </a:r>
          </a:p>
          <a:p>
            <a:r>
              <a:rPr lang="fi-FI" dirty="0"/>
              <a:t>MTK/Metsäjohtaja</a:t>
            </a:r>
          </a:p>
          <a:p>
            <a:r>
              <a:rPr lang="fi-FI" dirty="0"/>
              <a:t>12.2.2026</a:t>
            </a:r>
          </a:p>
          <a:p>
            <a:endParaRPr lang="fi-FI" dirty="0"/>
          </a:p>
        </p:txBody>
      </p:sp>
      <p:sp>
        <p:nvSpPr>
          <p:cNvPr id="3" name="Otsikko 2">
            <a:extLst>
              <a:ext uri="{FF2B5EF4-FFF2-40B4-BE49-F238E27FC236}">
                <a16:creationId xmlns:a16="http://schemas.microsoft.com/office/drawing/2014/main" id="{E0D8D211-FA1B-9F8B-C515-9E77882C86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Ymmärtääkö EU metsää?</a:t>
            </a:r>
          </a:p>
        </p:txBody>
      </p:sp>
    </p:spTree>
    <p:extLst>
      <p:ext uri="{BB962C8B-B14F-4D97-AF65-F5344CB8AC3E}">
        <p14:creationId xmlns:p14="http://schemas.microsoft.com/office/powerpoint/2010/main" val="13214266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0E9527AB-2146-89ED-47EB-59EF910A9A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471" y="252316"/>
            <a:ext cx="6949237" cy="880551"/>
          </a:xfrm>
        </p:spPr>
        <p:txBody>
          <a:bodyPr>
            <a:normAutofit/>
          </a:bodyPr>
          <a:lstStyle/>
          <a:p>
            <a:r>
              <a:rPr lang="fi-FI" sz="3200" dirty="0">
                <a:solidFill>
                  <a:srgbClr val="009D16"/>
                </a:solidFill>
              </a:rPr>
              <a:t>Metsäkeskustelu EU:ssa</a:t>
            </a:r>
            <a:endParaRPr lang="en-US" sz="320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80B29A4-EE68-47D8-8C17-1836A4ED3CB0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4767263"/>
            <a:ext cx="1801813" cy="274637"/>
          </a:xfrm>
        </p:spPr>
        <p:txBody>
          <a:bodyPr/>
          <a:lstStyle/>
          <a:p>
            <a:fld id="{0C8C26F4-DBFC-534E-B965-5D94C9222ADC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6AD5097-DF62-470F-8BC5-B2417C0FD33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76E701F0-2ACA-0441-9E2A-952EFADC842D}" type="slidenum">
              <a:rPr lang="en-US" smtClean="0"/>
              <a:pPr/>
              <a:t>2</a:t>
            </a:fld>
            <a:endParaRPr lang="en-US" dirty="0"/>
          </a:p>
        </p:txBody>
      </p:sp>
      <p:sp>
        <p:nvSpPr>
          <p:cNvPr id="3" name="TextBox 3">
            <a:extLst>
              <a:ext uri="{FF2B5EF4-FFF2-40B4-BE49-F238E27FC236}">
                <a16:creationId xmlns:a16="http://schemas.microsoft.com/office/drawing/2014/main" id="{A38A745E-1215-7DE7-3194-757AF3587CEF}"/>
              </a:ext>
            </a:extLst>
          </p:cNvPr>
          <p:cNvSpPr txBox="1"/>
          <p:nvPr/>
        </p:nvSpPr>
        <p:spPr>
          <a:xfrm>
            <a:off x="92357" y="625503"/>
            <a:ext cx="3893966" cy="55553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EU-komission prioriteet ovat viime vuodet olleet ilmasto- ja ympäristöasioissa (Green Deal)</a:t>
            </a: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i-FI" sz="1600" dirty="0">
              <a:solidFill>
                <a:schemeClr val="tx1">
                  <a:lumMod val="65000"/>
                  <a:lumOff val="35000"/>
                </a:schemeClr>
              </a:solidFill>
              <a:latin typeface="Arial Rounded MT Bold"/>
            </a:endParaRP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Tavoitteet ovat usein hyviä, mutta keinoissa on ollut liian vähän kansallista liikkumavaraa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fi-FI" sz="1600" dirty="0">
              <a:solidFill>
                <a:schemeClr val="tx1">
                  <a:lumMod val="65000"/>
                  <a:lumOff val="35000"/>
                </a:schemeClr>
              </a:solidFill>
              <a:latin typeface="Arial Rounded MT Bold"/>
            </a:endParaRP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fi-FI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Metsätalous nähdään toimintana, jota tulee tiukalla sääntelyllä ohjata ja rajoittaa</a:t>
            </a: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fi-FI" sz="1600" dirty="0">
              <a:solidFill>
                <a:schemeClr val="tx1">
                  <a:lumMod val="65000"/>
                  <a:lumOff val="35000"/>
                </a:schemeClr>
              </a:solidFill>
              <a:latin typeface="Arial Rounded MT Bold"/>
            </a:endParaRPr>
          </a:p>
          <a:p>
            <a:pPr marL="285750" indent="-285750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GB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Hakkuiden</a:t>
            </a: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 </a:t>
            </a:r>
            <a:r>
              <a:rPr lang="en-GB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vähentäminen</a:t>
            </a: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, </a:t>
            </a:r>
            <a:r>
              <a:rPr lang="en-GB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sekä</a:t>
            </a: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 </a:t>
            </a:r>
            <a:r>
              <a:rPr lang="en-GB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suojelun</a:t>
            </a: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 ja </a:t>
            </a:r>
            <a:r>
              <a:rPr lang="en-GB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hiilinielujen</a:t>
            </a: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 </a:t>
            </a:r>
            <a:r>
              <a:rPr lang="en-GB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merkittävä</a:t>
            </a: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 </a:t>
            </a:r>
            <a:r>
              <a:rPr lang="en-GB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lisääminen</a:t>
            </a: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 </a:t>
            </a:r>
            <a:r>
              <a:rPr lang="en-GB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komission</a:t>
            </a: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 </a:t>
            </a:r>
            <a:r>
              <a:rPr lang="en-GB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metsäesitysten</a:t>
            </a: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 </a:t>
            </a:r>
            <a:r>
              <a:rPr lang="en-GB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kantava</a:t>
            </a:r>
            <a:r>
              <a:rPr lang="en-GB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 </a:t>
            </a:r>
            <a:r>
              <a:rPr lang="en-GB" sz="16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teema</a:t>
            </a:r>
            <a:endParaRPr lang="en-GB" sz="1600" dirty="0">
              <a:solidFill>
                <a:schemeClr val="tx1">
                  <a:lumMod val="65000"/>
                  <a:lumOff val="35000"/>
                </a:schemeClr>
              </a:solidFill>
              <a:latin typeface="Arial Rounded MT Bold"/>
            </a:endParaRP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i-FI" sz="1600" dirty="0">
              <a:latin typeface="+mn-lt"/>
            </a:endParaRP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kumimoji="0" lang="fi-FI" sz="160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cs typeface="Arial" panose="020B0604020202020204" pitchFamily="34" charset="0"/>
            </a:endParaRP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fi-FI" sz="1600" dirty="0">
              <a:solidFill>
                <a:prstClr val="black"/>
              </a:solidFill>
              <a:cs typeface="Arial" panose="020B0604020202020204" pitchFamily="34" charset="0"/>
            </a:endParaRPr>
          </a:p>
          <a:p>
            <a:pPr marR="0" lvl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endParaRPr lang="fi-FI" b="1" dirty="0">
              <a:solidFill>
                <a:prstClr val="black"/>
              </a:solidFill>
              <a:latin typeface="Calibri" panose="020F0502020204030204"/>
            </a:endParaRPr>
          </a:p>
          <a:p>
            <a:pPr marL="285750" marR="0" lvl="0" indent="-28575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fi-FI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+mj-lt"/>
              <a:ea typeface="MS PGothic" panose="020B0600070205080204" pitchFamily="34" charset="-128"/>
              <a:cs typeface="+mn-cs"/>
            </a:endParaRPr>
          </a:p>
          <a:p>
            <a:pPr marL="0" marR="0" lvl="0" indent="0" algn="l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i-FI" sz="15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MS PGothic" panose="020B0600070205080204" pitchFamily="34" charset="-128"/>
              <a:cs typeface="+mn-cs"/>
            </a:endParaRPr>
          </a:p>
        </p:txBody>
      </p:sp>
      <p:pic>
        <p:nvPicPr>
          <p:cNvPr id="7" name="Kuva 6" descr="Kuva, joka sisältää kohteen teksti, kuvakaappaus, Fontti, Tontti&#10;&#10;Tekoälyllä luotu sisältö voi olla virheellistä.">
            <a:extLst>
              <a:ext uri="{FF2B5EF4-FFF2-40B4-BE49-F238E27FC236}">
                <a16:creationId xmlns:a16="http://schemas.microsoft.com/office/drawing/2014/main" id="{E080C81F-BD2A-5868-7210-74143F53116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6323" y="1068141"/>
            <a:ext cx="5326936" cy="30072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45664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3">
            <a:extLst>
              <a:ext uri="{FF2B5EF4-FFF2-40B4-BE49-F238E27FC236}">
                <a16:creationId xmlns:a16="http://schemas.microsoft.com/office/drawing/2014/main" id="{CCCA38D0-D91C-C0F5-A880-A76DB5D199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i-FI" sz="2800" dirty="0">
                <a:solidFill>
                  <a:srgbClr val="009D16"/>
                </a:solidFill>
              </a:rPr>
              <a:t>Metsäkeskustelu EU:ssa</a:t>
            </a:r>
            <a:endParaRPr lang="en-US" sz="2800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E80B29A4-EE68-47D8-8C17-1836A4ED3CB0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4767263"/>
            <a:ext cx="1801813" cy="274637"/>
          </a:xfrm>
        </p:spPr>
        <p:txBody>
          <a:bodyPr/>
          <a:lstStyle/>
          <a:p>
            <a:fld id="{0C8C26F4-DBFC-534E-B965-5D94C9222ADC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26AD5097-DF62-470F-8BC5-B2417C0FD33E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76E701F0-2ACA-0441-9E2A-952EFADC842D}" type="slidenum">
              <a:rPr lang="en-US" smtClean="0"/>
              <a:pPr/>
              <a:t>3</a:t>
            </a:fld>
            <a:endParaRPr lang="en-US" dirty="0"/>
          </a:p>
        </p:txBody>
      </p:sp>
      <p:sp>
        <p:nvSpPr>
          <p:cNvPr id="9" name="TextBox 5">
            <a:extLst>
              <a:ext uri="{FF2B5EF4-FFF2-40B4-BE49-F238E27FC236}">
                <a16:creationId xmlns:a16="http://schemas.microsoft.com/office/drawing/2014/main" id="{B95BE2C8-504F-9467-CBCD-BA21B423E5F6}"/>
              </a:ext>
            </a:extLst>
          </p:cNvPr>
          <p:cNvSpPr txBox="1"/>
          <p:nvPr/>
        </p:nvSpPr>
        <p:spPr>
          <a:xfrm>
            <a:off x="343368" y="920010"/>
            <a:ext cx="5805793" cy="276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defTabSz="685800">
              <a:buFont typeface="Arial" panose="020B0604020202020204" pitchFamily="34" charset="0"/>
              <a:buChar char="•"/>
              <a:defRPr/>
            </a:pPr>
            <a:r>
              <a:rPr lang="fi-FI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Metsäpäätökset lopulta muutamien päättäjien ja virkamiesten käsissä. </a:t>
            </a:r>
          </a:p>
          <a:p>
            <a:pPr defTabSz="685800">
              <a:defRPr/>
            </a:pPr>
            <a:endParaRPr lang="en-GB" sz="2000" dirty="0">
              <a:solidFill>
                <a:schemeClr val="tx1">
                  <a:lumMod val="65000"/>
                  <a:lumOff val="35000"/>
                </a:schemeClr>
              </a:solidFill>
              <a:latin typeface="Arial Rounded MT Bold"/>
            </a:endParaRPr>
          </a:p>
          <a:p>
            <a:pPr marL="285750" indent="-285750" defTabSz="685800"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Uusi EU-</a:t>
            </a:r>
            <a:r>
              <a:rPr lang="en-GB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komissio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 ja EU-</a:t>
            </a:r>
            <a:r>
              <a:rPr lang="en-GB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parlamentti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 </a:t>
            </a:r>
            <a:r>
              <a:rPr lang="en-GB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muuttaneet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 </a:t>
            </a:r>
            <a:r>
              <a:rPr lang="en-GB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suuntaa</a:t>
            </a:r>
            <a:endParaRPr lang="en-GB" sz="2000" dirty="0">
              <a:solidFill>
                <a:schemeClr val="tx1">
                  <a:lumMod val="65000"/>
                  <a:lumOff val="35000"/>
                </a:schemeClr>
              </a:solidFill>
              <a:latin typeface="Arial Rounded MT Bold"/>
            </a:endParaRPr>
          </a:p>
          <a:p>
            <a:pPr lvl="1" defTabSz="685800">
              <a:defRPr/>
            </a:pP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- </a:t>
            </a:r>
            <a:r>
              <a:rPr lang="en-GB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Biotalous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, </a:t>
            </a:r>
            <a:r>
              <a:rPr lang="en-GB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huoltovarmuus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, </a:t>
            </a:r>
            <a:r>
              <a:rPr lang="en-GB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turvallisuus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 ja </a:t>
            </a:r>
            <a:r>
              <a:rPr lang="en-GB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metsien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 </a:t>
            </a:r>
            <a:r>
              <a:rPr lang="en-GB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monikäyttö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 </a:t>
            </a:r>
            <a:r>
              <a:rPr lang="en-GB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uusia</a:t>
            </a:r>
            <a:r>
              <a:rPr lang="en-GB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 </a:t>
            </a:r>
            <a:r>
              <a:rPr lang="en-GB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</a:rPr>
              <a:t>teemoja</a:t>
            </a:r>
            <a:endParaRPr lang="en-GB" sz="2000" dirty="0">
              <a:solidFill>
                <a:schemeClr val="tx1">
                  <a:lumMod val="65000"/>
                  <a:lumOff val="35000"/>
                </a:schemeClr>
              </a:solidFill>
              <a:latin typeface="Arial Rounded MT Bold"/>
            </a:endParaRPr>
          </a:p>
          <a:p>
            <a:pPr marL="285750" indent="-285750" defTabSz="685800" eaLnBrk="1" fontAlgn="auto" hangingPunct="1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endParaRPr lang="en-GB" sz="1700" dirty="0">
              <a:latin typeface="+mn-lt"/>
            </a:endParaRPr>
          </a:p>
          <a:p>
            <a:pPr marL="0" lvl="1" defTabSz="6858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GB" sz="1700" dirty="0">
              <a:solidFill>
                <a:prstClr val="black"/>
              </a:solidFill>
              <a:cs typeface="Arial" panose="020B0604020202020204" pitchFamily="34" charset="0"/>
            </a:endParaRPr>
          </a:p>
        </p:txBody>
      </p:sp>
      <p:pic>
        <p:nvPicPr>
          <p:cNvPr id="13" name="Picture 4" descr="EU Health Emergency Preparedness and Response Authority (HERA)">
            <a:extLst>
              <a:ext uri="{FF2B5EF4-FFF2-40B4-BE49-F238E27FC236}">
                <a16:creationId xmlns:a16="http://schemas.microsoft.com/office/drawing/2014/main" id="{FFDE52F6-36BC-030B-D2FE-46138A2E78E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6452895" y="84380"/>
            <a:ext cx="1701229" cy="44590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643602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3938158-FED4-44D2-8F02-E363E828D6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3056" y="495204"/>
            <a:ext cx="4257557" cy="880551"/>
          </a:xfrm>
        </p:spPr>
        <p:txBody>
          <a:bodyPr>
            <a:normAutofit fontScale="90000"/>
          </a:bodyPr>
          <a:lstStyle/>
          <a:p>
            <a:r>
              <a:rPr lang="fi-FI" sz="2800" dirty="0"/>
              <a:t>EU lainsäädäntöprosessit voivat tuntua haastavilta, mutta </a:t>
            </a:r>
          </a:p>
        </p:txBody>
      </p:sp>
      <p:pic>
        <p:nvPicPr>
          <p:cNvPr id="7" name="Sisällön paikkamerkki 6">
            <a:extLst>
              <a:ext uri="{FF2B5EF4-FFF2-40B4-BE49-F238E27FC236}">
                <a16:creationId xmlns:a16="http://schemas.microsoft.com/office/drawing/2014/main" id="{57989545-A922-42E2-99F4-C92AFA41D977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2"/>
          <a:stretch>
            <a:fillRect/>
          </a:stretch>
        </p:blipFill>
        <p:spPr>
          <a:xfrm>
            <a:off x="0" y="1744663"/>
            <a:ext cx="4967288" cy="3394075"/>
          </a:xfr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BECBC7A1-D141-4A5E-A006-9695AEAA2D83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4767263"/>
            <a:ext cx="1801813" cy="274637"/>
          </a:xfrm>
        </p:spPr>
        <p:txBody>
          <a:bodyPr/>
          <a:lstStyle/>
          <a:p>
            <a:fld id="{75DD9B9A-805F-2445-A8AE-A2E03781CB0E}" type="datetime1">
              <a:rPr lang="fi-FI" smtClean="0"/>
              <a:t>10.2.2026</a:t>
            </a:fld>
            <a:endParaRPr lang="en-US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8222D3C-6C0B-478A-8963-82E063B5E071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76E701F0-2ACA-0441-9E2A-952EFADC842D}" type="slidenum">
              <a:rPr lang="en-US" smtClean="0"/>
              <a:pPr/>
              <a:t>4</a:t>
            </a:fld>
            <a:endParaRPr lang="en-US"/>
          </a:p>
        </p:txBody>
      </p:sp>
      <p:sp>
        <p:nvSpPr>
          <p:cNvPr id="8" name="Tekstiruutu 7">
            <a:extLst>
              <a:ext uri="{FF2B5EF4-FFF2-40B4-BE49-F238E27FC236}">
                <a16:creationId xmlns:a16="http://schemas.microsoft.com/office/drawing/2014/main" id="{CCC1DE0F-D5DE-40D6-988D-34BF0944CA39}"/>
              </a:ext>
            </a:extLst>
          </p:cNvPr>
          <p:cNvSpPr txBox="1"/>
          <p:nvPr/>
        </p:nvSpPr>
        <p:spPr>
          <a:xfrm>
            <a:off x="3297738" y="4849270"/>
            <a:ext cx="133325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sz="1100" dirty="0"/>
              <a:t>Lähde: Sitra 2022</a:t>
            </a:r>
          </a:p>
        </p:txBody>
      </p:sp>
      <p:pic>
        <p:nvPicPr>
          <p:cNvPr id="10" name="Kuva 9">
            <a:extLst>
              <a:ext uri="{FF2B5EF4-FFF2-40B4-BE49-F238E27FC236}">
                <a16:creationId xmlns:a16="http://schemas.microsoft.com/office/drawing/2014/main" id="{AEC9CD25-5136-40E8-8E7D-DB615EAFE0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66591" y="-32620"/>
            <a:ext cx="4001096" cy="5143500"/>
          </a:xfrm>
          <a:prstGeom prst="rect">
            <a:avLst/>
          </a:prstGeom>
        </p:spPr>
      </p:pic>
      <p:pic>
        <p:nvPicPr>
          <p:cNvPr id="6" name="Sisällön paikkamerkki 6">
            <a:extLst>
              <a:ext uri="{FF2B5EF4-FFF2-40B4-BE49-F238E27FC236}">
                <a16:creationId xmlns:a16="http://schemas.microsoft.com/office/drawing/2014/main" id="{34832A3C-FD02-BC0D-A48A-0266638C88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744266"/>
            <a:ext cx="4966591" cy="3394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31114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1FF878E-1ED4-EFFC-357C-CA06557A3860}"/>
              </a:ext>
            </a:extLst>
          </p:cNvPr>
          <p:cNvSpPr>
            <a:spLocks noGrp="1"/>
          </p:cNvSpPr>
          <p:nvPr>
            <p:ph type="body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Otsikko 5">
            <a:extLst>
              <a:ext uri="{FF2B5EF4-FFF2-40B4-BE49-F238E27FC236}">
                <a16:creationId xmlns:a16="http://schemas.microsoft.com/office/drawing/2014/main" id="{4EC19EC9-BC56-5007-5038-C06B82699D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fi-FI" dirty="0">
                <a:solidFill>
                  <a:srgbClr val="009D4B"/>
                </a:solidFill>
              </a:rPr>
              <a:t>Komissio on lainsäädäntökone</a:t>
            </a:r>
            <a:endParaRPr lang="fi-FI" dirty="0"/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21345373-7DDC-0EFD-AFC6-2EC5FDE66499}"/>
              </a:ext>
            </a:extLst>
          </p:cNvPr>
          <p:cNvSpPr>
            <a:spLocks noGrp="1"/>
          </p:cNvSpPr>
          <p:nvPr>
            <p:ph type="dt" sz="half" idx="4294967295"/>
          </p:nvPr>
        </p:nvSpPr>
        <p:spPr>
          <a:xfrm>
            <a:off x="0" y="4767263"/>
            <a:ext cx="1801813" cy="274637"/>
          </a:xfrm>
        </p:spPr>
        <p:txBody>
          <a:bodyPr/>
          <a:lstStyle/>
          <a:p>
            <a:fld id="{0C8C26F4-DBFC-534E-B965-5D94C9222ADC}" type="datetime1">
              <a:rPr lang="fi-FI" smtClean="0"/>
              <a:t>10.2.2026</a:t>
            </a:fld>
            <a:endParaRPr lang="en-US" dirty="0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E6F529EF-488A-138E-9872-F73A41C6FCF5}"/>
              </a:ext>
            </a:extLst>
          </p:cNvPr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fld id="{76E701F0-2ACA-0441-9E2A-952EFADC842D}" type="slidenum">
              <a:rPr lang="en-US" smtClean="0"/>
              <a:pPr/>
              <a:t>5</a:t>
            </a:fld>
            <a:endParaRPr lang="en-US" dirty="0"/>
          </a:p>
        </p:txBody>
      </p:sp>
      <p:pic>
        <p:nvPicPr>
          <p:cNvPr id="12" name="Picture 6">
            <a:extLst>
              <a:ext uri="{FF2B5EF4-FFF2-40B4-BE49-F238E27FC236}">
                <a16:creationId xmlns:a16="http://schemas.microsoft.com/office/drawing/2014/main" id="{C7DF1A9E-F529-300F-D9F3-FC8EED4CD06E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44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655494" y="1822106"/>
            <a:ext cx="2955018" cy="2930057"/>
          </a:xfrm>
          <a:prstGeom prst="ellipse">
            <a:avLst/>
          </a:prstGeom>
        </p:spPr>
      </p:pic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3505BBE8-9A4D-F295-1FEA-A4AF5A81B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7662" y="40945"/>
            <a:ext cx="8448675" cy="55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  <a:ea typeface="+mn-ea"/>
                <a:cs typeface="Arial Rounded MT Bol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  <a:ea typeface="+mn-ea"/>
                <a:cs typeface="Arial Rounded MT Bold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  <a:ea typeface="+mn-ea"/>
                <a:cs typeface="Arial Rounded MT Bold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  <a:ea typeface="+mn-ea"/>
                <a:cs typeface="Arial Rounded MT Bold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b="0" kern="1200">
                <a:solidFill>
                  <a:schemeClr val="tx1">
                    <a:lumMod val="65000"/>
                    <a:lumOff val="35000"/>
                  </a:schemeClr>
                </a:solidFill>
                <a:latin typeface="Arial Rounded MT Bold"/>
                <a:ea typeface="+mn-ea"/>
                <a:cs typeface="Arial Rounded MT Bold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BE" altLang="en-BE" dirty="0"/>
          </a:p>
        </p:txBody>
      </p:sp>
      <p:sp>
        <p:nvSpPr>
          <p:cNvPr id="14" name="Slide Number Placeholder 3">
            <a:extLst>
              <a:ext uri="{FF2B5EF4-FFF2-40B4-BE49-F238E27FC236}">
                <a16:creationId xmlns:a16="http://schemas.microsoft.com/office/drawing/2014/main" id="{A4EF1ACA-A831-61BF-B156-94F731B301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52447" y="5241925"/>
            <a:ext cx="2133600" cy="27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1pPr>
            <a:lvl2pPr marL="742950" indent="-285750" algn="l" defTabSz="4572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2pPr>
            <a:lvl3pPr marL="1143000" indent="-228600" algn="l" defTabSz="4572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3pPr>
            <a:lvl4pPr marL="1600200" indent="-228600" algn="l" defTabSz="4572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4pPr>
            <a:lvl5pPr marL="2057400" indent="-228600" algn="l" defTabSz="457200" rtl="0" eaLnBrk="1" latinLnBrk="0" hangingPunct="1"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5pPr>
            <a:lvl6pPr marL="25146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6pPr>
            <a:lvl7pPr marL="29718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7pPr>
            <a:lvl8pPr marL="34290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8pPr>
            <a:lvl9pPr marL="3886200" indent="-228600" algn="l" defTabSz="457200" rtl="0" eaLnBrk="0" fontAlgn="base" latinLnBrk="0" hangingPunct="0">
              <a:spcBef>
                <a:spcPct val="0"/>
              </a:spcBef>
              <a:spcAft>
                <a:spcPct val="0"/>
              </a:spcAft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  <a:cs typeface="+mn-cs"/>
              </a:defRPr>
            </a:lvl9pPr>
          </a:lstStyle>
          <a:p>
            <a:fld id="{D6153547-6BB9-0A47-A628-88534B8D0562}" type="slidenum">
              <a:rPr lang="en-US" altLang="en-US">
                <a:solidFill>
                  <a:srgbClr val="006B66"/>
                </a:solidFill>
                <a:latin typeface="Calibri" panose="020F0502020204030204" pitchFamily="34" charset="0"/>
              </a:rPr>
              <a:pPr/>
              <a:t>5</a:t>
            </a:fld>
            <a:endParaRPr lang="en-US" altLang="en-US">
              <a:solidFill>
                <a:srgbClr val="006B66"/>
              </a:solidFill>
              <a:latin typeface="Calibri" panose="020F0502020204030204" pitchFamily="34" charset="0"/>
            </a:endParaRPr>
          </a:p>
        </p:txBody>
      </p:sp>
      <p:sp>
        <p:nvSpPr>
          <p:cNvPr id="15" name="TextBox 5">
            <a:extLst>
              <a:ext uri="{FF2B5EF4-FFF2-40B4-BE49-F238E27FC236}">
                <a16:creationId xmlns:a16="http://schemas.microsoft.com/office/drawing/2014/main" id="{33F78371-F868-AA2B-EC95-A73C1C705F39}"/>
              </a:ext>
            </a:extLst>
          </p:cNvPr>
          <p:cNvSpPr txBox="1"/>
          <p:nvPr/>
        </p:nvSpPr>
        <p:spPr>
          <a:xfrm>
            <a:off x="1402767" y="1661041"/>
            <a:ext cx="5352876" cy="40405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892" indent="-342892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Luonnon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ennallistamisen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asetus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892" indent="-342892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Maaperädirektiivi</a:t>
            </a:r>
          </a:p>
          <a:p>
            <a:pPr marL="342892" indent="-342892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 III – direktiivi</a:t>
            </a:r>
          </a:p>
          <a:p>
            <a:pPr marL="342892" indent="-342892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Metsäkatoasetus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</a:p>
          <a:p>
            <a:pPr marL="342892" indent="-342892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fi-FI" sz="2000" strike="sngStrike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Metsien monitorointi</a:t>
            </a:r>
          </a:p>
          <a:p>
            <a:pPr marL="342892" indent="-342892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endParaRPr lang="en-GB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defRPr/>
            </a:pP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892" indent="-342892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Taksonomia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892" indent="-342892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Hiilisertifioinnin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delegoidut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säädökset</a:t>
            </a: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892" indent="-342892">
              <a:lnSpc>
                <a:spcPct val="107000"/>
              </a:lnSpc>
              <a:buFontTx/>
              <a:buChar char="-"/>
              <a:defRPr/>
            </a:pPr>
            <a:endParaRPr lang="fi-FI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defRPr/>
            </a:pP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*</a:t>
            </a:r>
            <a:r>
              <a:rPr lang="en-GB" sz="15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työ</a:t>
            </a:r>
            <a:r>
              <a:rPr lang="en-GB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jatkuu</a:t>
            </a:r>
            <a:r>
              <a:rPr lang="en-GB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myös</a:t>
            </a:r>
            <a:r>
              <a:rPr lang="en-GB" sz="15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15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EU:ssa</a:t>
            </a:r>
            <a:endParaRPr lang="fi-FI" sz="1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892" indent="-342892">
              <a:lnSpc>
                <a:spcPct val="107000"/>
              </a:lnSpc>
              <a:buFontTx/>
              <a:buChar char="-"/>
              <a:defRPr/>
            </a:pP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800"/>
              </a:spcAft>
              <a:defRPr/>
            </a:pPr>
            <a:endParaRPr lang="en-GB" sz="5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7" name="TextBox 2">
            <a:extLst>
              <a:ext uri="{FF2B5EF4-FFF2-40B4-BE49-F238E27FC236}">
                <a16:creationId xmlns:a16="http://schemas.microsoft.com/office/drawing/2014/main" id="{A9E5C2B0-D1E3-0A39-20F0-97B98684B4E9}"/>
              </a:ext>
            </a:extLst>
          </p:cNvPr>
          <p:cNvSpPr txBox="1"/>
          <p:nvPr/>
        </p:nvSpPr>
        <p:spPr>
          <a:xfrm>
            <a:off x="6267631" y="3241875"/>
            <a:ext cx="3119037" cy="4385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800"/>
              </a:spcAft>
              <a:defRPr/>
            </a:pPr>
            <a:r>
              <a:rPr lang="en-GB" sz="2200" b="1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Ohjaavat</a:t>
            </a:r>
            <a:r>
              <a:rPr lang="en-GB" sz="2200" b="1" dirty="0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200" b="1" dirty="0" err="1">
                <a:solidFill>
                  <a:schemeClr val="tx2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strategiat</a:t>
            </a:r>
            <a:endParaRPr lang="en-BE" sz="2200" dirty="0">
              <a:solidFill>
                <a:schemeClr val="tx2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8" name="TextBox 9">
            <a:extLst>
              <a:ext uri="{FF2B5EF4-FFF2-40B4-BE49-F238E27FC236}">
                <a16:creationId xmlns:a16="http://schemas.microsoft.com/office/drawing/2014/main" id="{E2A8B2CA-C146-94BE-DA99-6F1A29061412}"/>
              </a:ext>
            </a:extLst>
          </p:cNvPr>
          <p:cNvSpPr txBox="1"/>
          <p:nvPr/>
        </p:nvSpPr>
        <p:spPr>
          <a:xfrm>
            <a:off x="71719" y="3783633"/>
            <a:ext cx="171084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Työ vielä kesken EU:ssa</a:t>
            </a:r>
            <a:endParaRPr lang="en-BE" b="1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9" name="TextBox 10">
            <a:extLst>
              <a:ext uri="{FF2B5EF4-FFF2-40B4-BE49-F238E27FC236}">
                <a16:creationId xmlns:a16="http://schemas.microsoft.com/office/drawing/2014/main" id="{11708712-838C-443E-C2F9-CB7DCD6EF801}"/>
              </a:ext>
            </a:extLst>
          </p:cNvPr>
          <p:cNvSpPr txBox="1"/>
          <p:nvPr/>
        </p:nvSpPr>
        <p:spPr>
          <a:xfrm>
            <a:off x="3072" y="1798980"/>
            <a:ext cx="1617401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Kansallinen toimeenpano alkamassa tai valmis</a:t>
            </a:r>
            <a:endParaRPr lang="en-BE" b="1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21" name="TextBox 15">
            <a:extLst>
              <a:ext uri="{FF2B5EF4-FFF2-40B4-BE49-F238E27FC236}">
                <a16:creationId xmlns:a16="http://schemas.microsoft.com/office/drawing/2014/main" id="{19F8DE88-E455-0B09-2BCD-6D2C3CEE4D83}"/>
              </a:ext>
            </a:extLst>
          </p:cNvPr>
          <p:cNvSpPr txBox="1"/>
          <p:nvPr/>
        </p:nvSpPr>
        <p:spPr>
          <a:xfrm>
            <a:off x="6042750" y="3688007"/>
            <a:ext cx="3752993" cy="1394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892" indent="-342892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EU:n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Metsästrategia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892" indent="-342892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EU:n</a:t>
            </a:r>
            <a:r>
              <a:rPr lang="en-GB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BD </a:t>
            </a:r>
            <a:r>
              <a:rPr lang="en-GB" sz="2000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strategia</a:t>
            </a: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342892" indent="-342892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fi-FI" sz="2000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EU:n Biotalousstrategia</a:t>
            </a:r>
          </a:p>
          <a:p>
            <a:pPr marL="342892" indent="-342892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endParaRPr lang="en-GB" sz="20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9">
            <a:extLst>
              <a:ext uri="{FF2B5EF4-FFF2-40B4-BE49-F238E27FC236}">
                <a16:creationId xmlns:a16="http://schemas.microsoft.com/office/drawing/2014/main" id="{F388AB26-9EDD-E566-BD07-AAD0C0D65A3B}"/>
              </a:ext>
            </a:extLst>
          </p:cNvPr>
          <p:cNvSpPr txBox="1"/>
          <p:nvPr/>
        </p:nvSpPr>
        <p:spPr>
          <a:xfrm>
            <a:off x="5057775" y="1865631"/>
            <a:ext cx="1552737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i-FI" b="1" dirty="0">
                <a:solidFill>
                  <a:schemeClr val="accent2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Uutta lainsäädäntöä tulossa</a:t>
            </a:r>
            <a:endParaRPr lang="en-BE" b="1" dirty="0">
              <a:solidFill>
                <a:schemeClr val="accent2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7" name="Tekstiruutu 6">
            <a:extLst>
              <a:ext uri="{FF2B5EF4-FFF2-40B4-BE49-F238E27FC236}">
                <a16:creationId xmlns:a16="http://schemas.microsoft.com/office/drawing/2014/main" id="{E48C6620-0DF9-33D4-F0F6-697A416EE44A}"/>
              </a:ext>
            </a:extLst>
          </p:cNvPr>
          <p:cNvSpPr txBox="1"/>
          <p:nvPr/>
        </p:nvSpPr>
        <p:spPr>
          <a:xfrm>
            <a:off x="6440652" y="1617050"/>
            <a:ext cx="2884413" cy="15610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43" indent="-285743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LULUCF </a:t>
            </a: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</a:t>
            </a:r>
            <a:r>
              <a:rPr lang="en-GB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asetus</a:t>
            </a:r>
          </a:p>
          <a:p>
            <a:pPr marL="285743" indent="-285743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Omnibus</a:t>
            </a: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-esitykset</a:t>
            </a:r>
          </a:p>
          <a:p>
            <a:pPr marL="285743" indent="-285743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fi-FI" dirty="0" err="1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Nature</a:t>
            </a: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Credit-esitys</a:t>
            </a:r>
          </a:p>
          <a:p>
            <a:pPr marL="285743" indent="-285743">
              <a:lnSpc>
                <a:spcPct val="107000"/>
              </a:lnSpc>
              <a:buFont typeface="Arial" panose="020B0604020202020204" pitchFamily="34" charset="0"/>
              <a:buChar char="•"/>
              <a:defRPr/>
            </a:pPr>
            <a:r>
              <a:rPr lang="fi-FI" dirty="0"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Kestävän metsätalouden kriteerit?</a:t>
            </a:r>
          </a:p>
        </p:txBody>
      </p:sp>
    </p:spTree>
    <p:extLst>
      <p:ext uri="{BB962C8B-B14F-4D97-AF65-F5344CB8AC3E}">
        <p14:creationId xmlns:p14="http://schemas.microsoft.com/office/powerpoint/2010/main" val="3178807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8" grpId="0"/>
      <p:bldP spid="19" grpId="0"/>
      <p:bldP spid="21" grpId="0"/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8686775-246B-4625-8A45-03566F73B3F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48712" y="54755"/>
            <a:ext cx="8229600" cy="758429"/>
          </a:xfrm>
        </p:spPr>
        <p:txBody>
          <a:bodyPr anchor="ctr">
            <a:normAutofit fontScale="90000"/>
          </a:bodyPr>
          <a:lstStyle/>
          <a:p>
            <a:r>
              <a:rPr lang="fi-FI" sz="3300" dirty="0"/>
              <a:t>Meidän tehtävänä on kaikin keinoin saada EU ymmärtämään</a:t>
            </a:r>
          </a:p>
        </p:txBody>
      </p:sp>
      <p:pic>
        <p:nvPicPr>
          <p:cNvPr id="8" name="Sisällön paikkamerkki 9">
            <a:extLst>
              <a:ext uri="{FF2B5EF4-FFF2-40B4-BE49-F238E27FC236}">
                <a16:creationId xmlns:a16="http://schemas.microsoft.com/office/drawing/2014/main" id="{7221B761-9DB8-4688-B12F-E228DF4186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130963" y="892002"/>
            <a:ext cx="1529523" cy="2294284"/>
          </a:xfrm>
        </p:spPr>
      </p:pic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321C5F0F-504D-4222-B7DD-19E0CE7A49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 anchor="ctr">
            <a:norm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75DD9B9A-805F-2445-A8AE-A2E03781CB0E}" type="datetime1">
              <a:rPr kumimoji="0" lang="fi-FI" sz="10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10.2.2026</a:t>
            </a:fld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6D7BA44D-981A-4B46-96AA-0F0086B27B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 anchor="ctr">
            <a:normAutofit/>
          </a:bodyPr>
          <a:lstStyle/>
          <a:p>
            <a:pPr marL="0" marR="0" lvl="0" indent="0" algn="r" defTabSz="457200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fld id="{76E701F0-2ACA-0441-9E2A-952EFADC842D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Arial"/>
                <a:ea typeface="+mn-ea"/>
                <a:cs typeface="Arial"/>
              </a:rPr>
              <a:pPr marL="0" marR="0" lvl="0" indent="0" algn="r" defTabSz="4572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Arial"/>
              <a:ea typeface="+mn-ea"/>
              <a:cs typeface="Arial"/>
            </a:endParaRPr>
          </a:p>
        </p:txBody>
      </p:sp>
      <p:pic>
        <p:nvPicPr>
          <p:cNvPr id="7" name="Sisällön paikkamerkki 6" descr="Kuva, joka sisältää kohteen sisä, kirjoituspöytä&#10;&#10;Kuvaus luotu automaattisesti">
            <a:extLst>
              <a:ext uri="{FF2B5EF4-FFF2-40B4-BE49-F238E27FC236}">
                <a16:creationId xmlns:a16="http://schemas.microsoft.com/office/drawing/2014/main" id="{A615CA9B-BF46-4E12-9E28-C55D497CAAAC}"/>
              </a:ext>
            </a:extLst>
          </p:cNvPr>
          <p:cNvPicPr>
            <a:picLocks noGrp="1" noChangeAspect="1"/>
          </p:cNvPicPr>
          <p:nvPr>
            <p:ph sz="half" idx="4294967295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135063"/>
            <a:ext cx="3228975" cy="1808162"/>
          </a:xfrm>
        </p:spPr>
      </p:pic>
      <p:pic>
        <p:nvPicPr>
          <p:cNvPr id="11" name="Kuva 10" descr="Kuva, joka sisältää kohteen henkilö&#10;&#10;Kuvaus luotu automaattisesti">
            <a:extLst>
              <a:ext uri="{FF2B5EF4-FFF2-40B4-BE49-F238E27FC236}">
                <a16:creationId xmlns:a16="http://schemas.microsoft.com/office/drawing/2014/main" id="{E174DEE8-3046-4772-A53A-78DBEF3A5AE6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64275" y="3104620"/>
            <a:ext cx="2422525" cy="1615017"/>
          </a:xfrm>
          <a:prstGeom prst="rect">
            <a:avLst/>
          </a:prstGeom>
        </p:spPr>
      </p:pic>
      <p:pic>
        <p:nvPicPr>
          <p:cNvPr id="16" name="Kuva 15" descr="Kuva, joka sisältää kohteen ruoho, ulko, puu, kasvi&#10;&#10;Kuvaus luotu automaattisesti">
            <a:extLst>
              <a:ext uri="{FF2B5EF4-FFF2-40B4-BE49-F238E27FC236}">
                <a16:creationId xmlns:a16="http://schemas.microsoft.com/office/drawing/2014/main" id="{BCBD67B8-4E82-4012-B90D-E0298D4E0A51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62574" y="992657"/>
            <a:ext cx="1309313" cy="1962150"/>
          </a:xfrm>
          <a:prstGeom prst="rect">
            <a:avLst/>
          </a:prstGeom>
        </p:spPr>
      </p:pic>
      <p:pic>
        <p:nvPicPr>
          <p:cNvPr id="18" name="Kuva 17" descr="Kuva, joka sisältää kohteen teksti, henkilö, käsi, asiakirja&#10;&#10;Kuvaus luotu automaattisesti">
            <a:extLst>
              <a:ext uri="{FF2B5EF4-FFF2-40B4-BE49-F238E27FC236}">
                <a16:creationId xmlns:a16="http://schemas.microsoft.com/office/drawing/2014/main" id="{BD066C7B-F011-4270-B7AC-A54A9DE1728D}"/>
              </a:ext>
            </a:extLst>
          </p:cNvPr>
          <p:cNvPicPr>
            <a:picLocks noChangeAspect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4035" y="3186286"/>
            <a:ext cx="2697051" cy="1519767"/>
          </a:xfrm>
          <a:prstGeom prst="rect">
            <a:avLst/>
          </a:prstGeom>
        </p:spPr>
      </p:pic>
      <p:pic>
        <p:nvPicPr>
          <p:cNvPr id="20" name="Kuva 19">
            <a:extLst>
              <a:ext uri="{FF2B5EF4-FFF2-40B4-BE49-F238E27FC236}">
                <a16:creationId xmlns:a16="http://schemas.microsoft.com/office/drawing/2014/main" id="{8AE7B7F0-03D3-49C6-A9F1-1CE3D4F553BB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721475" y="1470554"/>
            <a:ext cx="2422525" cy="1247152"/>
          </a:xfrm>
          <a:prstGeom prst="rect">
            <a:avLst/>
          </a:prstGeom>
        </p:spPr>
      </p:pic>
      <p:pic>
        <p:nvPicPr>
          <p:cNvPr id="15" name="Sisällön paikkamerkki 9">
            <a:extLst>
              <a:ext uri="{FF2B5EF4-FFF2-40B4-BE49-F238E27FC236}">
                <a16:creationId xmlns:a16="http://schemas.microsoft.com/office/drawing/2014/main" id="{2A865DB9-CF41-484F-B6BE-387197782B61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/>
        </p:blipFill>
        <p:spPr>
          <a:xfrm>
            <a:off x="3288029" y="2943225"/>
            <a:ext cx="2534816" cy="2190843"/>
          </a:xfrm>
          <a:prstGeom prst="rect">
            <a:avLst/>
          </a:prstGeom>
          <a:noFill/>
        </p:spPr>
      </p:pic>
      <p:sp>
        <p:nvSpPr>
          <p:cNvPr id="3" name="Tekstiruutu 2">
            <a:extLst>
              <a:ext uri="{FF2B5EF4-FFF2-40B4-BE49-F238E27FC236}">
                <a16:creationId xmlns:a16="http://schemas.microsoft.com/office/drawing/2014/main" id="{BCB4BC4A-2613-4891-A327-75261B435976}"/>
              </a:ext>
            </a:extLst>
          </p:cNvPr>
          <p:cNvSpPr txBox="1"/>
          <p:nvPr/>
        </p:nvSpPr>
        <p:spPr>
          <a:xfrm>
            <a:off x="6357027" y="3055421"/>
            <a:ext cx="1954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Ennallistaminen</a:t>
            </a:r>
          </a:p>
        </p:txBody>
      </p:sp>
      <p:sp>
        <p:nvSpPr>
          <p:cNvPr id="17" name="Tekstiruutu 16">
            <a:extLst>
              <a:ext uri="{FF2B5EF4-FFF2-40B4-BE49-F238E27FC236}">
                <a16:creationId xmlns:a16="http://schemas.microsoft.com/office/drawing/2014/main" id="{6FACEF54-2722-4452-9F60-6E95849DC472}"/>
              </a:ext>
            </a:extLst>
          </p:cNvPr>
          <p:cNvSpPr txBox="1"/>
          <p:nvPr/>
        </p:nvSpPr>
        <p:spPr>
          <a:xfrm>
            <a:off x="5287053" y="1597839"/>
            <a:ext cx="1954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Nature</a:t>
            </a: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 </a:t>
            </a:r>
            <a:r>
              <a:rPr kumimoji="0" lang="fi-FI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credits</a:t>
            </a:r>
            <a:endParaRPr kumimoji="0" lang="fi-FI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Tekstiruutu 18">
            <a:extLst>
              <a:ext uri="{FF2B5EF4-FFF2-40B4-BE49-F238E27FC236}">
                <a16:creationId xmlns:a16="http://schemas.microsoft.com/office/drawing/2014/main" id="{EEA4CE36-B0A2-4892-B3E0-9FFC6D456ED5}"/>
              </a:ext>
            </a:extLst>
          </p:cNvPr>
          <p:cNvSpPr txBox="1"/>
          <p:nvPr/>
        </p:nvSpPr>
        <p:spPr>
          <a:xfrm>
            <a:off x="3683264" y="950397"/>
            <a:ext cx="1954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LULUCF</a:t>
            </a:r>
          </a:p>
        </p:txBody>
      </p:sp>
      <p:sp>
        <p:nvSpPr>
          <p:cNvPr id="21" name="Tekstiruutu 20">
            <a:extLst>
              <a:ext uri="{FF2B5EF4-FFF2-40B4-BE49-F238E27FC236}">
                <a16:creationId xmlns:a16="http://schemas.microsoft.com/office/drawing/2014/main" id="{2F802C6F-6B0B-4864-925E-8A5C002544AC}"/>
              </a:ext>
            </a:extLst>
          </p:cNvPr>
          <p:cNvSpPr txBox="1"/>
          <p:nvPr/>
        </p:nvSpPr>
        <p:spPr>
          <a:xfrm>
            <a:off x="724126" y="4171885"/>
            <a:ext cx="1954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Biotalousstrategia</a:t>
            </a:r>
          </a:p>
        </p:txBody>
      </p:sp>
      <p:sp>
        <p:nvSpPr>
          <p:cNvPr id="22" name="Tekstiruutu 21">
            <a:extLst>
              <a:ext uri="{FF2B5EF4-FFF2-40B4-BE49-F238E27FC236}">
                <a16:creationId xmlns:a16="http://schemas.microsoft.com/office/drawing/2014/main" id="{64F9E8ED-6D44-4CC5-ABC5-991647293B5D}"/>
              </a:ext>
            </a:extLst>
          </p:cNvPr>
          <p:cNvSpPr txBox="1"/>
          <p:nvPr/>
        </p:nvSpPr>
        <p:spPr>
          <a:xfrm>
            <a:off x="1990582" y="1505326"/>
            <a:ext cx="1954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i-FI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Metsäkato</a:t>
            </a:r>
          </a:p>
        </p:txBody>
      </p:sp>
    </p:spTree>
    <p:extLst>
      <p:ext uri="{BB962C8B-B14F-4D97-AF65-F5344CB8AC3E}">
        <p14:creationId xmlns:p14="http://schemas.microsoft.com/office/powerpoint/2010/main" val="382315673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tsikko 2">
            <a:extLst>
              <a:ext uri="{FF2B5EF4-FFF2-40B4-BE49-F238E27FC236}">
                <a16:creationId xmlns:a16="http://schemas.microsoft.com/office/drawing/2014/main" id="{72E64FF4-F726-A324-828D-5F7F3D9CA4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Kiitos!</a:t>
            </a:r>
          </a:p>
        </p:txBody>
      </p:sp>
      <p:sp>
        <p:nvSpPr>
          <p:cNvPr id="4" name="L-muoto 3">
            <a:extLst>
              <a:ext uri="{FF2B5EF4-FFF2-40B4-BE49-F238E27FC236}">
                <a16:creationId xmlns:a16="http://schemas.microsoft.com/office/drawing/2014/main" id="{47DE4AC3-F489-08D4-C523-09CEF81FF69C}"/>
              </a:ext>
            </a:extLst>
          </p:cNvPr>
          <p:cNvSpPr/>
          <p:nvPr/>
        </p:nvSpPr>
        <p:spPr>
          <a:xfrm rot="13717373">
            <a:off x="4215777" y="1094370"/>
            <a:ext cx="295451" cy="295451"/>
          </a:xfrm>
          <a:prstGeom prst="corner">
            <a:avLst/>
          </a:prstGeom>
          <a:solidFill>
            <a:srgbClr val="FCD016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  <p:sp>
        <p:nvSpPr>
          <p:cNvPr id="5" name="L-muoto 4">
            <a:extLst>
              <a:ext uri="{FF2B5EF4-FFF2-40B4-BE49-F238E27FC236}">
                <a16:creationId xmlns:a16="http://schemas.microsoft.com/office/drawing/2014/main" id="{B88013A9-C4AA-5B15-A078-33CBF39693C1}"/>
              </a:ext>
            </a:extLst>
          </p:cNvPr>
          <p:cNvSpPr/>
          <p:nvPr/>
        </p:nvSpPr>
        <p:spPr>
          <a:xfrm rot="13717373">
            <a:off x="4570619" y="1094369"/>
            <a:ext cx="295451" cy="295451"/>
          </a:xfrm>
          <a:prstGeom prst="corner">
            <a:avLst/>
          </a:prstGeom>
          <a:solidFill>
            <a:srgbClr val="FCD016"/>
          </a:solidFill>
          <a:ln>
            <a:noFill/>
          </a:ln>
          <a:effectLst>
            <a:outerShdw blurRad="40000" dist="23000" dir="5400000" rotWithShape="0">
              <a:srgbClr val="000000">
                <a:alpha val="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40044246"/>
      </p:ext>
    </p:extLst>
  </p:cSld>
  <p:clrMapOvr>
    <a:masterClrMapping/>
  </p:clrMapOvr>
</p:sld>
</file>

<file path=ppt/theme/theme1.xml><?xml version="1.0" encoding="utf-8"?>
<a:theme xmlns:a="http://schemas.openxmlformats.org/drawingml/2006/main" name=" MTK TUMMANVIHREÄ">
  <a:themeElements>
    <a:clrScheme name="MTK - powerpoint">
      <a:dk1>
        <a:srgbClr val="120905"/>
      </a:dk1>
      <a:lt1>
        <a:srgbClr val="FFFFFF"/>
      </a:lt1>
      <a:dk2>
        <a:srgbClr val="009C4B"/>
      </a:dk2>
      <a:lt2>
        <a:srgbClr val="FFFFFF"/>
      </a:lt2>
      <a:accent1>
        <a:srgbClr val="FBCF15"/>
      </a:accent1>
      <a:accent2>
        <a:srgbClr val="00A7D0"/>
      </a:accent2>
      <a:accent3>
        <a:srgbClr val="7FBA00"/>
      </a:accent3>
      <a:accent4>
        <a:srgbClr val="009B85"/>
      </a:accent4>
      <a:accent5>
        <a:srgbClr val="4BACC6"/>
      </a:accent5>
      <a:accent6>
        <a:srgbClr val="009C4B"/>
      </a:accent6>
      <a:hlink>
        <a:srgbClr val="FBCF15"/>
      </a:hlink>
      <a:folHlink>
        <a:srgbClr val="ED8318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TK_2025_VALMIS POWERPOINT-POHJA.pptx" id="{CB025383-89C6-417E-A02C-3BB15D2EB386}" vid="{E55EB74C-B78D-4665-AE96-E51F735D6750}"/>
    </a:ext>
  </a:extLst>
</a:theme>
</file>

<file path=ppt/theme/theme2.xml><?xml version="1.0" encoding="utf-8"?>
<a:theme xmlns:a="http://schemas.openxmlformats.org/drawingml/2006/main" name="MTK - KELTAIN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TK_2025_VALMIS POWERPOINT-POHJA.pptx" id="{CB025383-89C6-417E-A02C-3BB15D2EB386}" vid="{A5E8AC3D-9453-4714-B189-556719AE017C}"/>
    </a:ext>
  </a:extLst>
</a:theme>
</file>

<file path=ppt/theme/theme3.xml><?xml version="1.0" encoding="utf-8"?>
<a:theme xmlns:a="http://schemas.openxmlformats.org/drawingml/2006/main" name="MTK - SININE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TK_2025_VALMIS POWERPOINT-POHJA.pptx" id="{CB025383-89C6-417E-A02C-3BB15D2EB386}" vid="{09FB17CA-BE90-4737-810F-879D170DEE05}"/>
    </a:ext>
  </a:extLst>
</a:theme>
</file>

<file path=ppt/theme/theme4.xml><?xml version="1.0" encoding="utf-8"?>
<a:theme xmlns:a="http://schemas.openxmlformats.org/drawingml/2006/main" name="MTK - TURKOOSI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TK_2025_VALMIS POWERPOINT-POHJA.pptx" id="{CB025383-89C6-417E-A02C-3BB15D2EB386}" vid="{9A129BB1-9DBB-4874-B947-C24D1FB12BF0}"/>
    </a:ext>
  </a:extLst>
</a:theme>
</file>

<file path=ppt/theme/theme5.xml><?xml version="1.0" encoding="utf-8"?>
<a:theme xmlns:a="http://schemas.openxmlformats.org/drawingml/2006/main" name="MTK - VAALEANVIHRE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MTK_2025_VALMIS POWERPOINT-POHJA.pptx" id="{CB025383-89C6-417E-A02C-3BB15D2EB386}" vid="{B412916E-0833-495E-8E0D-A882EECA7813}"/>
    </a:ext>
  </a:extLst>
</a:theme>
</file>

<file path=ppt/theme/theme6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Asiakirja" ma:contentTypeID="0x010100F07500725799374D92B17D0AA01CB09E" ma:contentTypeVersion="13" ma:contentTypeDescription="Luo uusi asiakirja." ma:contentTypeScope="" ma:versionID="374d9019b8b2416050643fe72375a76f">
  <xsd:schema xmlns:xsd="http://www.w3.org/2001/XMLSchema" xmlns:xs="http://www.w3.org/2001/XMLSchema" xmlns:p="http://schemas.microsoft.com/office/2006/metadata/properties" xmlns:ns2="01615462-ec25-455e-ac83-f1d3484d0cf2" xmlns:ns3="38efef89-c5a8-4406-a695-888b02079707" targetNamespace="http://schemas.microsoft.com/office/2006/metadata/properties" ma:root="true" ma:fieldsID="29da3a839579ec880b79e48574b064d6" ns2:_="" ns3:_="">
    <xsd:import namespace="01615462-ec25-455e-ac83-f1d3484d0cf2"/>
    <xsd:import namespace="38efef89-c5a8-4406-a695-888b02079707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1615462-ec25-455e-ac83-f1d3484d0cf2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2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lcf76f155ced4ddcb4097134ff3c332f" ma:index="14" nillable="true" ma:taxonomy="true" ma:internalName="lcf76f155ced4ddcb4097134ff3c332f" ma:taxonomyFieldName="MediaServiceImageTags" ma:displayName="Kuvien tunnisteet" ma:readOnly="false" ma:fieldId="{5cf76f15-5ced-4ddc-b409-7134ff3c332f}" ma:taxonomyMulti="true" ma:sspId="46906b78-90a5-4c72-b002-032a5a5e9992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dexed="true" ma:internalName="MediaServiceLocation" ma:readOnly="true">
      <xsd:simpleType>
        <xsd:restriction base="dms:Text"/>
      </xsd:simpleType>
    </xsd:element>
    <xsd:element name="MediaLengthInSeconds" ma:index="20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8efef89-c5a8-4406-a695-888b02079707" elementFormDefault="qualified">
    <xsd:import namespace="http://schemas.microsoft.com/office/2006/documentManagement/types"/>
    <xsd:import namespace="http://schemas.microsoft.com/office/infopath/2007/PartnerControls"/>
    <xsd:element name="TaxCatchAll" ma:index="15" nillable="true" ma:displayName="Taxonomy Catch All Column" ma:hidden="true" ma:list="{e41f0634-5098-4ab3-8558-50425cbdd980}" ma:internalName="TaxCatchAll" ma:showField="CatchAllData" ma:web="38efef89-c5a8-4406-a695-888b02079707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Sisältölaji"/>
        <xsd:element ref="dc:title" minOccurs="0" maxOccurs="1" ma:index="4" ma:displayName="Otsikk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8efef89-c5a8-4406-a695-888b02079707" xsi:nil="true"/>
    <lcf76f155ced4ddcb4097134ff3c332f xmlns="01615462-ec25-455e-ac83-f1d3484d0cf2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26E78FDA-A244-4AB4-A9D1-A03633637013}"/>
</file>

<file path=customXml/itemProps2.xml><?xml version="1.0" encoding="utf-8"?>
<ds:datastoreItem xmlns:ds="http://schemas.openxmlformats.org/officeDocument/2006/customXml" ds:itemID="{5455DA11-C91F-43F3-9421-D993F141F038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CCFE43F-BCFD-4F46-88A9-76C3492DFCA3}">
  <ds:schemaRefs>
    <ds:schemaRef ds:uri="http://schemas.microsoft.com/office/2006/metadata/properties"/>
    <ds:schemaRef ds:uri="http://www.w3.org/XML/1998/namespace"/>
    <ds:schemaRef ds:uri="http://purl.org/dc/elements/1.1/"/>
    <ds:schemaRef ds:uri="http://purl.org/dc/terms/"/>
    <ds:schemaRef ds:uri="4321a195-ce5e-4e55-af90-21a5c5e942a8"/>
    <ds:schemaRef ds:uri="http://purl.org/dc/dcmitype/"/>
    <ds:schemaRef ds:uri="c901169e-68e3-4718-9865-c3c69607360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MTK_2025_VALMIS POWERPOINT-POHJA</Template>
  <TotalTime>8</TotalTime>
  <Words>197</Words>
  <Application>Microsoft Office PowerPoint</Application>
  <PresentationFormat>Näytössä katseltava esitys (16:9)</PresentationFormat>
  <Paragraphs>64</Paragraphs>
  <Slides>7</Slides>
  <Notes>0</Notes>
  <HiddenSlides>0</HiddenSlides>
  <MMClips>0</MMClips>
  <ScaleCrop>false</ScaleCrop>
  <HeadingPairs>
    <vt:vector size="6" baseType="variant">
      <vt:variant>
        <vt:lpstr>Käytetyt fontit</vt:lpstr>
      </vt:variant>
      <vt:variant>
        <vt:i4>3</vt:i4>
      </vt:variant>
      <vt:variant>
        <vt:lpstr>Teema</vt:lpstr>
      </vt:variant>
      <vt:variant>
        <vt:i4>6</vt:i4>
      </vt:variant>
      <vt:variant>
        <vt:lpstr>Dian otsikot</vt:lpstr>
      </vt:variant>
      <vt:variant>
        <vt:i4>7</vt:i4>
      </vt:variant>
    </vt:vector>
  </HeadingPairs>
  <TitlesOfParts>
    <vt:vector size="16" baseType="lpstr">
      <vt:lpstr>Arial</vt:lpstr>
      <vt:lpstr>Arial Rounded MT Bold</vt:lpstr>
      <vt:lpstr>Calibri</vt:lpstr>
      <vt:lpstr> MTK TUMMANVIHREÄ</vt:lpstr>
      <vt:lpstr>MTK - KELTAINEN</vt:lpstr>
      <vt:lpstr>MTK - SININEN</vt:lpstr>
      <vt:lpstr>MTK - TURKOOSI</vt:lpstr>
      <vt:lpstr>MTK - VAALEANVIHREA</vt:lpstr>
      <vt:lpstr>Office-teema</vt:lpstr>
      <vt:lpstr>Ymmärtääkö EU metsää?</vt:lpstr>
      <vt:lpstr>Metsäkeskustelu EU:ssa</vt:lpstr>
      <vt:lpstr>Metsäkeskustelu EU:ssa</vt:lpstr>
      <vt:lpstr>EU lainsäädäntöprosessit voivat tuntua haastavilta, mutta </vt:lpstr>
      <vt:lpstr>Komissio on lainsäädäntökone</vt:lpstr>
      <vt:lpstr>Meidän tehtävänä on kaikin keinoin saada EU ymmärtämään</vt:lpstr>
      <vt:lpstr>Kiitos!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Mäki-Hakola Marko</dc:creator>
  <cp:lastModifiedBy>Mäki-Hakola Marko</cp:lastModifiedBy>
  <cp:revision>1</cp:revision>
  <dcterms:created xsi:type="dcterms:W3CDTF">2026-02-10T18:59:40Z</dcterms:created>
  <dcterms:modified xsi:type="dcterms:W3CDTF">2026-02-10T19:08:20Z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0x010100F07500725799374D92B17D0AA01CB09E</vt:lpwstr>
  </property>
  <property fmtid="{D5CDD505-2E9C-101B-9397-08002B2CF9AE}" pid="3" name="Dokumenttityyppi1">
    <vt:lpwstr/>
  </property>
  <property fmtid="{D5CDD505-2E9C-101B-9397-08002B2CF9AE}" pid="4" name="MediaServiceImageTags">
    <vt:lpwstr/>
  </property>
</Properties>
</file>