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74" r:id="rId4"/>
    <p:sldMasterId id="2147484044" r:id="rId5"/>
    <p:sldMasterId id="2147484073" r:id="rId6"/>
  </p:sldMasterIdLst>
  <p:notesMasterIdLst>
    <p:notesMasterId r:id="rId23"/>
  </p:notesMasterIdLst>
  <p:handoutMasterIdLst>
    <p:handoutMasterId r:id="rId24"/>
  </p:handoutMasterIdLst>
  <p:sldIdLst>
    <p:sldId id="2147480727" r:id="rId7"/>
    <p:sldId id="2147480659" r:id="rId8"/>
    <p:sldId id="2147480663" r:id="rId9"/>
    <p:sldId id="2147480684" r:id="rId10"/>
    <p:sldId id="2147480728" r:id="rId11"/>
    <p:sldId id="2147481411" r:id="rId12"/>
    <p:sldId id="2147481412" r:id="rId13"/>
    <p:sldId id="2147481413" r:id="rId14"/>
    <p:sldId id="2147481419" r:id="rId15"/>
    <p:sldId id="2147480664" r:id="rId16"/>
    <p:sldId id="2147481409" r:id="rId17"/>
    <p:sldId id="2147481414" r:id="rId18"/>
    <p:sldId id="2147481415" r:id="rId19"/>
    <p:sldId id="2147481416" r:id="rId20"/>
    <p:sldId id="2147481417" r:id="rId21"/>
    <p:sldId id="2147480688" r:id="rId22"/>
  </p:sldIdLst>
  <p:sldSz cx="12192000" cy="6858000"/>
  <p:notesSz cx="6858000" cy="9144000"/>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8BE93E-A506-374D-8AD2-9C363163AC35}" name="Komulainen Mari" initials="KM" userId="S::mari.komulainen@ponsse.com::9035ab0c-bea8-4074-8ef6-2126790f1672"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01"/>
    <a:srgbClr val="D9D9D9"/>
    <a:srgbClr val="FFFFFF"/>
    <a:srgbClr val="000000"/>
    <a:srgbClr val="404040"/>
    <a:srgbClr val="FFF10B"/>
    <a:srgbClr val="00642E"/>
    <a:srgbClr val="2D7027"/>
    <a:srgbClr val="548A49"/>
    <a:srgbClr val="82AA7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25F11F-4D99-4441-BA15-83594DBB0CCC}" v="66" dt="2026-02-11T11:08:49.814"/>
  </p1510:revLst>
</p1510:revInfo>
</file>

<file path=ppt/tableStyles.xml><?xml version="1.0" encoding="utf-8"?>
<a:tblStyleLst xmlns:a="http://schemas.openxmlformats.org/drawingml/2006/main" def="{5C22544A-7EE6-4342-B048-85BDC9FD1C3A}">
  <a:tblStyle styleId="{5940675A-B579-460E-94D1-54222C63F5DA}" styleName="Ei tyyliä, taulukon ruudukko">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5205"/>
  </p:normalViewPr>
  <p:slideViewPr>
    <p:cSldViewPr snapToGrid="0">
      <p:cViewPr varScale="1">
        <p:scale>
          <a:sx n="93" d="100"/>
          <a:sy n="93" d="100"/>
        </p:scale>
        <p:origin x="456" y="512"/>
      </p:cViewPr>
      <p:guideLst>
        <p:guide orient="horz" pos="2160"/>
        <p:guide pos="3840"/>
      </p:guideLst>
    </p:cSldViewPr>
  </p:slideViewPr>
  <p:notesTextViewPr>
    <p:cViewPr>
      <p:scale>
        <a:sx n="1" d="1"/>
        <a:sy n="1" d="1"/>
      </p:scale>
      <p:origin x="0" y="0"/>
    </p:cViewPr>
  </p:notesTextViewPr>
  <p:sorterViewPr>
    <p:cViewPr varScale="1">
      <p:scale>
        <a:sx n="1" d="1"/>
        <a:sy n="1" d="1"/>
      </p:scale>
      <p:origin x="0" y="-1061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109FE2-84D0-E1A5-951B-AB42E3AB17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30CD7C9A-F13E-0D3E-AFDE-012E7DB91CB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6C629B-5E8F-42E9-8727-6617611F2D9C}" type="datetimeFigureOut">
              <a:rPr lang="fi-FI" smtClean="0"/>
              <a:t>11.2.2026</a:t>
            </a:fld>
            <a:endParaRPr lang="fi-FI"/>
          </a:p>
        </p:txBody>
      </p:sp>
      <p:sp>
        <p:nvSpPr>
          <p:cNvPr id="4" name="Footer Placeholder 3">
            <a:extLst>
              <a:ext uri="{FF2B5EF4-FFF2-40B4-BE49-F238E27FC236}">
                <a16:creationId xmlns:a16="http://schemas.microsoft.com/office/drawing/2014/main" id="{2E1C444D-98A3-4AC8-D945-493BC6E2FC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F52DFCB1-8365-4716-D8C5-7B3E174F59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2958D6-77D9-4786-8121-B1C20151FB99}" type="slidenum">
              <a:rPr lang="fi-FI" smtClean="0"/>
              <a:t>‹#›</a:t>
            </a:fld>
            <a:endParaRPr lang="fi-FI"/>
          </a:p>
        </p:txBody>
      </p:sp>
    </p:spTree>
    <p:extLst>
      <p:ext uri="{BB962C8B-B14F-4D97-AF65-F5344CB8AC3E}">
        <p14:creationId xmlns:p14="http://schemas.microsoft.com/office/powerpoint/2010/main" val="2166434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8047B2-5740-49C6-AE6A-2D3466395F7A}" type="datetimeFigureOut">
              <a:rPr lang="fi-FI" smtClean="0"/>
              <a:t>11.2.2026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D31608-E831-44C5-8303-5635212CE219}" type="slidenum">
              <a:rPr lang="fi-FI" smtClean="0"/>
              <a:t>‹#›</a:t>
            </a:fld>
            <a:endParaRPr lang="fi-FI"/>
          </a:p>
        </p:txBody>
      </p:sp>
    </p:spTree>
    <p:extLst>
      <p:ext uri="{BB962C8B-B14F-4D97-AF65-F5344CB8AC3E}">
        <p14:creationId xmlns:p14="http://schemas.microsoft.com/office/powerpoint/2010/main" val="1725956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fld id="{A2D31608-E831-44C5-8303-5635212CE219}" type="slidenum">
              <a:rPr lang="fi-FI" smtClean="0"/>
              <a:t>3</a:t>
            </a:fld>
            <a:endParaRPr lang="fi-FI"/>
          </a:p>
        </p:txBody>
      </p:sp>
    </p:spTree>
    <p:extLst>
      <p:ext uri="{BB962C8B-B14F-4D97-AF65-F5344CB8AC3E}">
        <p14:creationId xmlns:p14="http://schemas.microsoft.com/office/powerpoint/2010/main" val="556654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Ponsse USA ja </a:t>
            </a:r>
            <a:r>
              <a:rPr lang="en-GB" dirty="0" err="1"/>
              <a:t>Ranska</a:t>
            </a:r>
            <a:r>
              <a:rPr lang="en-GB" dirty="0"/>
              <a:t> </a:t>
            </a:r>
            <a:r>
              <a:rPr lang="en-GB" dirty="0" err="1"/>
              <a:t>täyttävät</a:t>
            </a:r>
            <a:r>
              <a:rPr lang="en-GB" dirty="0"/>
              <a:t> 30 </a:t>
            </a:r>
            <a:r>
              <a:rPr lang="en-GB" dirty="0" err="1"/>
              <a:t>vuotta</a:t>
            </a:r>
            <a:r>
              <a:rPr lang="en-GB" dirty="0"/>
              <a:t>. </a:t>
            </a:r>
            <a:r>
              <a:rPr lang="en-GB" dirty="0" err="1"/>
              <a:t>Uusia</a:t>
            </a:r>
            <a:r>
              <a:rPr lang="en-GB" dirty="0"/>
              <a:t> </a:t>
            </a:r>
            <a:r>
              <a:rPr lang="en-GB" dirty="0" err="1"/>
              <a:t>omia</a:t>
            </a:r>
            <a:r>
              <a:rPr lang="en-GB" dirty="0"/>
              <a:t> tai </a:t>
            </a:r>
            <a:r>
              <a:rPr lang="en-GB" dirty="0" err="1"/>
              <a:t>jälleenmyyjien</a:t>
            </a:r>
            <a:r>
              <a:rPr lang="en-GB" dirty="0"/>
              <a:t> </a:t>
            </a:r>
            <a:r>
              <a:rPr lang="en-GB" dirty="0" err="1"/>
              <a:t>toimitiloja</a:t>
            </a:r>
            <a:r>
              <a:rPr lang="en-GB" dirty="0"/>
              <a:t> </a:t>
            </a:r>
            <a:r>
              <a:rPr lang="en-GB" dirty="0" err="1"/>
              <a:t>avataan</a:t>
            </a:r>
            <a:r>
              <a:rPr lang="en-GB" dirty="0"/>
              <a:t> </a:t>
            </a:r>
            <a:r>
              <a:rPr lang="en-GB" dirty="0" err="1"/>
              <a:t>Brasiliaan</a:t>
            </a:r>
            <a:r>
              <a:rPr lang="en-GB" dirty="0"/>
              <a:t>, </a:t>
            </a:r>
            <a:r>
              <a:rPr lang="en-GB" dirty="0" err="1"/>
              <a:t>Kanadaan</a:t>
            </a:r>
            <a:r>
              <a:rPr lang="en-GB" dirty="0"/>
              <a:t>, </a:t>
            </a:r>
            <a:r>
              <a:rPr lang="en-GB" dirty="0" err="1"/>
              <a:t>Saksaan</a:t>
            </a:r>
            <a:r>
              <a:rPr lang="en-GB" dirty="0"/>
              <a:t> ja </a:t>
            </a:r>
            <a:r>
              <a:rPr lang="en-GB" dirty="0" err="1"/>
              <a:t>Puolaan</a:t>
            </a:r>
            <a:r>
              <a:rPr lang="en-GB" dirty="0"/>
              <a:t>. </a:t>
            </a:r>
            <a:endParaRPr lang="LID4096" dirty="0"/>
          </a:p>
        </p:txBody>
      </p:sp>
      <p:sp>
        <p:nvSpPr>
          <p:cNvPr id="4" name="Slide Number Placeholder 3"/>
          <p:cNvSpPr>
            <a:spLocks noGrp="1"/>
          </p:cNvSpPr>
          <p:nvPr>
            <p:ph type="sldNum" sz="quarter" idx="5"/>
          </p:nvPr>
        </p:nvSpPr>
        <p:spPr/>
        <p:txBody>
          <a:bodyPr/>
          <a:lstStyle/>
          <a:p>
            <a:fld id="{A2D31608-E831-44C5-8303-5635212CE219}" type="slidenum">
              <a:rPr lang="fi-FI" smtClean="0"/>
              <a:t>4</a:t>
            </a:fld>
            <a:endParaRPr lang="fi-FI"/>
          </a:p>
        </p:txBody>
      </p:sp>
    </p:spTree>
    <p:extLst>
      <p:ext uri="{BB962C8B-B14F-4D97-AF65-F5344CB8AC3E}">
        <p14:creationId xmlns:p14="http://schemas.microsoft.com/office/powerpoint/2010/main" val="2153353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fi-FI" sz="1200" kern="100" dirty="0">
                <a:effectLst/>
                <a:latin typeface="Aptos" panose="020B0004020202020204" pitchFamily="34" charset="0"/>
                <a:ea typeface="DengXian" panose="02010600030101010101" pitchFamily="2" charset="-122"/>
                <a:cs typeface="Times New Roman" panose="02020603050405020304" pitchFamily="18" charset="0"/>
              </a:rPr>
              <a:t>Ponsse keskittyy tavaralajimenetelmän (CTL, </a:t>
            </a:r>
            <a:r>
              <a:rPr lang="fi-FI" sz="1200" kern="100" dirty="0" err="1">
                <a:effectLst/>
                <a:latin typeface="Aptos" panose="020B0004020202020204" pitchFamily="34" charset="0"/>
                <a:ea typeface="DengXian" panose="02010600030101010101" pitchFamily="2" charset="-122"/>
                <a:cs typeface="Times New Roman" panose="02020603050405020304" pitchFamily="18" charset="0"/>
              </a:rPr>
              <a:t>cut</a:t>
            </a:r>
            <a:r>
              <a:rPr lang="fi-FI" sz="1200" kern="100" dirty="0">
                <a:effectLst/>
                <a:latin typeface="Aptos" panose="020B0004020202020204" pitchFamily="34" charset="0"/>
                <a:ea typeface="DengXian" panose="02010600030101010101" pitchFamily="2" charset="-122"/>
                <a:cs typeface="Times New Roman" panose="02020603050405020304" pitchFamily="18" charset="0"/>
              </a:rPr>
              <a:t>-to-</a:t>
            </a:r>
            <a:r>
              <a:rPr lang="fi-FI" sz="1200" kern="100" dirty="0" err="1">
                <a:effectLst/>
                <a:latin typeface="Aptos" panose="020B0004020202020204" pitchFamily="34" charset="0"/>
                <a:ea typeface="DengXian" panose="02010600030101010101" pitchFamily="2" charset="-122"/>
                <a:cs typeface="Times New Roman" panose="02020603050405020304" pitchFamily="18" charset="0"/>
              </a:rPr>
              <a:t>length</a:t>
            </a:r>
            <a:r>
              <a:rPr lang="fi-FI" sz="1200" kern="100" dirty="0">
                <a:effectLst/>
                <a:latin typeface="Aptos" panose="020B0004020202020204" pitchFamily="34" charset="0"/>
                <a:ea typeface="DengXian" panose="02010600030101010101" pitchFamily="2" charset="-122"/>
                <a:cs typeface="Times New Roman" panose="02020603050405020304" pitchFamily="18" charset="0"/>
              </a:rPr>
              <a:t>) metsäkoneratkaisujen kehittämiseen, valmistukseen, myyntiin ja huoltoon. CTL on puunkorjuumenetelmä, jolla tuotetaan jatkojalostuksen käyttöön optimoitua ja ennalta annettuihin mittoihin katkottua puutavaraa tai puuraaka-ainetta. PONSSE-metsäkoneita voidaan käyttää sekä harvennus- että uudistushakkuisiin.</a:t>
            </a:r>
            <a:br>
              <a:rPr lang="fi-FI" sz="1200" kern="100" dirty="0">
                <a:effectLst/>
                <a:latin typeface="Aptos" panose="020B0004020202020204" pitchFamily="34" charset="0"/>
                <a:ea typeface="DengXian" panose="02010600030101010101" pitchFamily="2" charset="-122"/>
                <a:cs typeface="Times New Roman" panose="02020603050405020304" pitchFamily="18" charset="0"/>
              </a:rPr>
            </a:br>
            <a:endParaRPr lang="fi-FI" sz="12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pPr>
            <a:r>
              <a:rPr lang="fi-FI" sz="1200" kern="100" dirty="0">
                <a:effectLst/>
                <a:latin typeface="Aptos" panose="020B0004020202020204" pitchFamily="34" charset="0"/>
                <a:ea typeface="DengXian" panose="02010600030101010101" pitchFamily="2" charset="-122"/>
                <a:cs typeface="Times New Roman" panose="02020603050405020304" pitchFamily="18" charset="0"/>
              </a:rPr>
              <a:t>Tämän lisäksi tuotteet soveltuvat myös jatkuvan kasvatuksen hakkuutapaan. Tavaralajimenetelmän puunkorjuun koneketju koostuu kahdesta metsäkoneesta, harvesterista ja kuormatraktorista. Harvesterit kaatavat, karsivat, mittaavat, optimoivat ja katkovat rungot jo metsässä suoraan jatkojalostajan tilaamiksi tavaralajeiksi. Tavaralajit ovat eri käyttötarkoitukseen meneviä pöllejä kuten saha-, vaneri- ja pikkutukkeja sekä kuitu- ja energiapuuta. Harvesteri optimoi rungon ja katkoo sen määrämittoihin. Näin puuraaka-aine hyödynnetään mahdollisimman tarkasti ja hukka minimoidaan. PONSSE-metsäkoneissa on pyritty maksimoimaan korjattavan puun käyttöä entisestään esimerkiksi mahdollistamalla pienemmät latvaläpimitat. Lopuksi kuormatraktori kuljettaa valmiiksi katkotut tavaralajit metsäautotien varteen jatkokuljetusta varten.</a:t>
            </a:r>
          </a:p>
          <a:p>
            <a:endParaRPr lang="en-FI"/>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2D31608-E831-44C5-8303-5635212CE21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418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4E4394-6893-7042-A1D8-DC3F55CE7BEE}" type="slidenum">
              <a:rPr kumimoji="0" lang="en-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5495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2D31608-E831-44C5-8303-5635212CE219}" type="slidenum">
              <a:rPr lang="fi-FI" smtClean="0"/>
              <a:t>9</a:t>
            </a:fld>
            <a:endParaRPr lang="fi-FI"/>
          </a:p>
        </p:txBody>
      </p:sp>
    </p:spTree>
    <p:extLst>
      <p:ext uri="{BB962C8B-B14F-4D97-AF65-F5344CB8AC3E}">
        <p14:creationId xmlns:p14="http://schemas.microsoft.com/office/powerpoint/2010/main" val="4255297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2D31608-E831-44C5-8303-5635212CE219}" type="slidenum">
              <a:rPr lang="fi-FI" smtClean="0"/>
              <a:t>10</a:t>
            </a:fld>
            <a:endParaRPr lang="fi-FI"/>
          </a:p>
        </p:txBody>
      </p:sp>
    </p:spTree>
    <p:extLst>
      <p:ext uri="{BB962C8B-B14F-4D97-AF65-F5344CB8AC3E}">
        <p14:creationId xmlns:p14="http://schemas.microsoft.com/office/powerpoint/2010/main" val="71837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Kuvalähde: Microsoft 365 -sisältökirjasto
Nopeasti muuttuva liiketoimintaympäristö vaatii ajantasaista tietoa, johon tietoverkot tuovat ratkaisuja. Tiedon turvaaminen varmistaa liiketoiminnan jatkuvuuden. Tehokas tietoturva mahdollistaa sujuvan työnteon ja lisää näkyvyyttä. Lisäksi tietoverkot mahdollistavat työn tekemisen paikasta riippumatta yhtenäisillä toimintatavoilla.</a:t>
            </a:r>
          </a:p>
        </p:txBody>
      </p:sp>
      <p:sp>
        <p:nvSpPr>
          <p:cNvPr id="4" name="Dian numeron paikkamerkki 3"/>
          <p:cNvSpPr>
            <a:spLocks noGrp="1"/>
          </p:cNvSpPr>
          <p:nvPr>
            <p:ph type="sldNum" sz="quarter" idx="5"/>
          </p:nvPr>
        </p:nvSpPr>
        <p:spPr/>
        <p:txBody>
          <a:bodyPr/>
          <a:lstStyle/>
          <a:p>
            <a:fld id="{A2D31608-E831-44C5-8303-5635212CE219}" type="slidenum">
              <a:rPr lang="fi-FI" smtClean="0"/>
              <a:t>11</a:t>
            </a:fld>
            <a:endParaRPr lang="fi-FI"/>
          </a:p>
        </p:txBody>
      </p:sp>
    </p:spTree>
    <p:extLst>
      <p:ext uri="{BB962C8B-B14F-4D97-AF65-F5344CB8AC3E}">
        <p14:creationId xmlns:p14="http://schemas.microsoft.com/office/powerpoint/2010/main" val="4069145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501D2-311A-C3CC-7C95-D0ECE893E5F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E12BB24-F7A5-97F6-F674-F1A6D400D27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7B52B61-FC42-A9C4-74C9-67AEC1D99CA6}"/>
              </a:ext>
            </a:extLst>
          </p:cNvPr>
          <p:cNvSpPr>
            <a:spLocks noGrp="1"/>
          </p:cNvSpPr>
          <p:nvPr>
            <p:ph type="body" idx="1"/>
          </p:nvPr>
        </p:nvSpPr>
        <p:spPr/>
        <p:txBody>
          <a:bodyPr/>
          <a:lstStyle/>
          <a:p>
            <a:r>
              <a:rPr lang="fi-FI"/>
              <a:t>Kuvalähde: Microsoft 365 -sisältökirjasto
Nopeasti muuttuva liiketoimintaympäristö vaatii ajantasaista tietoa, johon tietoverkot tuovat ratkaisuja. Tiedon turvaaminen varmistaa liiketoiminnan jatkuvuuden. Tehokas tietoturva mahdollistaa sujuvan työnteon ja lisää näkyvyyttä. Lisäksi tietoverkot mahdollistavat työn tekemisen paikasta riippumatta yhtenäisillä toimintatavoilla.</a:t>
            </a:r>
          </a:p>
        </p:txBody>
      </p:sp>
      <p:sp>
        <p:nvSpPr>
          <p:cNvPr id="4" name="Dian numeron paikkamerkki 3">
            <a:extLst>
              <a:ext uri="{FF2B5EF4-FFF2-40B4-BE49-F238E27FC236}">
                <a16:creationId xmlns:a16="http://schemas.microsoft.com/office/drawing/2014/main" id="{27A35EE8-BF43-05C3-A2D1-BB7A2D0D154E}"/>
              </a:ext>
            </a:extLst>
          </p:cNvPr>
          <p:cNvSpPr>
            <a:spLocks noGrp="1"/>
          </p:cNvSpPr>
          <p:nvPr>
            <p:ph type="sldNum" sz="quarter" idx="5"/>
          </p:nvPr>
        </p:nvSpPr>
        <p:spPr/>
        <p:txBody>
          <a:bodyPr/>
          <a:lstStyle/>
          <a:p>
            <a:fld id="{A2D31608-E831-44C5-8303-5635212CE219}" type="slidenum">
              <a:rPr lang="fi-FI" smtClean="0"/>
              <a:t>12</a:t>
            </a:fld>
            <a:endParaRPr lang="fi-FI"/>
          </a:p>
        </p:txBody>
      </p:sp>
    </p:spTree>
    <p:extLst>
      <p:ext uri="{BB962C8B-B14F-4D97-AF65-F5344CB8AC3E}">
        <p14:creationId xmlns:p14="http://schemas.microsoft.com/office/powerpoint/2010/main" val="1754826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03059-B46F-F4A7-B68F-C59702B350F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B736AC9-DE2D-E82F-2FB0-9E276D37CC2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78416A8-9031-5B59-9D1C-5631D7322D68}"/>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ECF7B672-ACBE-7B8E-123D-B2933495E830}"/>
              </a:ext>
            </a:extLst>
          </p:cNvPr>
          <p:cNvSpPr>
            <a:spLocks noGrp="1"/>
          </p:cNvSpPr>
          <p:nvPr>
            <p:ph type="sldNum" sz="quarter" idx="5"/>
          </p:nvPr>
        </p:nvSpPr>
        <p:spPr/>
        <p:txBody>
          <a:bodyPr/>
          <a:lstStyle/>
          <a:p>
            <a:fld id="{A2D31608-E831-44C5-8303-5635212CE219}" type="slidenum">
              <a:rPr lang="fi-FI" smtClean="0"/>
              <a:t>13</a:t>
            </a:fld>
            <a:endParaRPr lang="fi-FI"/>
          </a:p>
        </p:txBody>
      </p:sp>
    </p:spTree>
    <p:extLst>
      <p:ext uri="{BB962C8B-B14F-4D97-AF65-F5344CB8AC3E}">
        <p14:creationId xmlns:p14="http://schemas.microsoft.com/office/powerpoint/2010/main" val="753979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6EF92-799D-8C55-9036-6EE3D218CA4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8A80333-B9C6-144D-F42C-384CB7DD4C4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D87A7FB-ACB5-2F29-F84F-7AE0F2958A7D}"/>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B2B86D94-58D2-E8CD-0B8A-B8ACD91A6016}"/>
              </a:ext>
            </a:extLst>
          </p:cNvPr>
          <p:cNvSpPr>
            <a:spLocks noGrp="1"/>
          </p:cNvSpPr>
          <p:nvPr>
            <p:ph type="sldNum" sz="quarter" idx="5"/>
          </p:nvPr>
        </p:nvSpPr>
        <p:spPr/>
        <p:txBody>
          <a:bodyPr/>
          <a:lstStyle/>
          <a:p>
            <a:fld id="{A2D31608-E831-44C5-8303-5635212CE219}" type="slidenum">
              <a:rPr lang="fi-FI" smtClean="0"/>
              <a:t>14</a:t>
            </a:fld>
            <a:endParaRPr lang="fi-FI"/>
          </a:p>
        </p:txBody>
      </p:sp>
    </p:spTree>
    <p:extLst>
      <p:ext uri="{BB962C8B-B14F-4D97-AF65-F5344CB8AC3E}">
        <p14:creationId xmlns:p14="http://schemas.microsoft.com/office/powerpoint/2010/main" val="1105091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2D31608-E831-44C5-8303-5635212CE219}" type="slidenum">
              <a:rPr lang="fi-FI" smtClean="0"/>
              <a:t>15</a:t>
            </a:fld>
            <a:endParaRPr lang="fi-FI"/>
          </a:p>
        </p:txBody>
      </p:sp>
    </p:spTree>
    <p:extLst>
      <p:ext uri="{BB962C8B-B14F-4D97-AF65-F5344CB8AC3E}">
        <p14:creationId xmlns:p14="http://schemas.microsoft.com/office/powerpoint/2010/main" val="1499953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chine Cover slide layout">
    <p:spTree>
      <p:nvGrpSpPr>
        <p:cNvPr id="1" name=""/>
        <p:cNvGrpSpPr/>
        <p:nvPr/>
      </p:nvGrpSpPr>
      <p:grpSpPr>
        <a:xfrm>
          <a:off x="0" y="0"/>
          <a:ext cx="0" cy="0"/>
          <a:chOff x="0" y="0"/>
          <a:chExt cx="0" cy="0"/>
        </a:xfrm>
      </p:grpSpPr>
      <p:pic>
        <p:nvPicPr>
          <p:cNvPr id="2" name="Picture 1" descr="A tractor in a forest&#10;&#10;Description automatically generated">
            <a:extLst>
              <a:ext uri="{FF2B5EF4-FFF2-40B4-BE49-F238E27FC236}">
                <a16:creationId xmlns:a16="http://schemas.microsoft.com/office/drawing/2014/main" id="{27641BE9-2F7A-B7B4-E009-2D58278BDB3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3535080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achine Cover slide layout">
    <p:spTree>
      <p:nvGrpSpPr>
        <p:cNvPr id="1" name=""/>
        <p:cNvGrpSpPr/>
        <p:nvPr/>
      </p:nvGrpSpPr>
      <p:grpSpPr>
        <a:xfrm>
          <a:off x="0" y="0"/>
          <a:ext cx="0" cy="0"/>
          <a:chOff x="0" y="0"/>
          <a:chExt cx="0" cy="0"/>
        </a:xfrm>
      </p:grpSpPr>
      <p:pic>
        <p:nvPicPr>
          <p:cNvPr id="3" name="Picture 2" descr="A tractor in a forest&#10;&#10;Description automatically generated">
            <a:extLst>
              <a:ext uri="{FF2B5EF4-FFF2-40B4-BE49-F238E27FC236}">
                <a16:creationId xmlns:a16="http://schemas.microsoft.com/office/drawing/2014/main" id="{8B589E0F-C823-6502-0BC6-83856C80616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1963661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nter Cover slide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BC869E-6556-A828-CB9A-2833982127E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12192001" cy="6881584"/>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tx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2625067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chine 2 Cover slide layou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B105761-3CCC-EEE7-AFF4-B4EEF52FD0B6}"/>
              </a:ext>
            </a:extLst>
          </p:cNvPr>
          <p:cNvGrpSpPr/>
          <p:nvPr userDrawn="1"/>
        </p:nvGrpSpPr>
        <p:grpSpPr>
          <a:xfrm>
            <a:off x="0" y="-1"/>
            <a:ext cx="12314162" cy="6858002"/>
            <a:chOff x="0" y="-1"/>
            <a:chExt cx="12314162" cy="6858002"/>
          </a:xfrm>
        </p:grpSpPr>
        <p:pic>
          <p:nvPicPr>
            <p:cNvPr id="5" name="Picture 4" descr="The front of a vehicle with lights&#10;&#10;Description automatically generated">
              <a:extLst>
                <a:ext uri="{FF2B5EF4-FFF2-40B4-BE49-F238E27FC236}">
                  <a16:creationId xmlns:a16="http://schemas.microsoft.com/office/drawing/2014/main" id="{184611CB-ABB4-709E-CDB7-BFF05C6AD3E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43500" y="1"/>
              <a:ext cx="7170662" cy="6858000"/>
            </a:xfrm>
            <a:prstGeom prst="rect">
              <a:avLst/>
            </a:prstGeom>
          </p:spPr>
        </p:pic>
        <p:pic>
          <p:nvPicPr>
            <p:cNvPr id="10" name="Picture 9" descr="The front of a vehicle with lights&#10;&#10;Description automatically generated">
              <a:extLst>
                <a:ext uri="{FF2B5EF4-FFF2-40B4-BE49-F238E27FC236}">
                  <a16:creationId xmlns:a16="http://schemas.microsoft.com/office/drawing/2014/main" id="{FB873DF1-150D-EF72-C09B-916E5BCE6697}"/>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1"/>
              <a:ext cx="5328151" cy="6858000"/>
            </a:xfrm>
            <a:prstGeom prst="rect">
              <a:avLst/>
            </a:prstGeom>
          </p:spPr>
        </p:pic>
      </p:gr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2592466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chine Cover 3 slide layout">
    <p:spTree>
      <p:nvGrpSpPr>
        <p:cNvPr id="1" name=""/>
        <p:cNvGrpSpPr/>
        <p:nvPr/>
      </p:nvGrpSpPr>
      <p:grpSpPr>
        <a:xfrm>
          <a:off x="0" y="0"/>
          <a:ext cx="0" cy="0"/>
          <a:chOff x="0" y="0"/>
          <a:chExt cx="0" cy="0"/>
        </a:xfrm>
      </p:grpSpPr>
      <p:pic>
        <p:nvPicPr>
          <p:cNvPr id="3" name="Picture 2" descr="A tractor with lights on in the dark&#10;&#10;Description automatically generated">
            <a:extLst>
              <a:ext uri="{FF2B5EF4-FFF2-40B4-BE49-F238E27FC236}">
                <a16:creationId xmlns:a16="http://schemas.microsoft.com/office/drawing/2014/main" id="{9786DFBE-672F-0009-6ECF-A5A1BB72864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2078746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rvice Cover slide layout">
    <p:spTree>
      <p:nvGrpSpPr>
        <p:cNvPr id="1" name=""/>
        <p:cNvGrpSpPr/>
        <p:nvPr/>
      </p:nvGrpSpPr>
      <p:grpSpPr>
        <a:xfrm>
          <a:off x="0" y="0"/>
          <a:ext cx="0" cy="0"/>
          <a:chOff x="0" y="0"/>
          <a:chExt cx="0" cy="0"/>
        </a:xfrm>
      </p:grpSpPr>
      <p:pic>
        <p:nvPicPr>
          <p:cNvPr id="3" name="Picture 2" descr="A person wearing headphones and smiling&#10;&#10;Description automatically generated">
            <a:extLst>
              <a:ext uri="{FF2B5EF4-FFF2-40B4-BE49-F238E27FC236}">
                <a16:creationId xmlns:a16="http://schemas.microsoft.com/office/drawing/2014/main" id="{D2A41514-EAE2-4A6D-1283-B0982686A323}"/>
              </a:ext>
            </a:extLst>
          </p:cNvPr>
          <p:cNvPicPr>
            <a:picLocks noChangeAspect="1"/>
          </p:cNvPicPr>
          <p:nvPr userDrawn="1"/>
        </p:nvPicPr>
        <p:blipFill>
          <a:blip r:embed="rId2"/>
          <a:stretch>
            <a:fillRect/>
          </a:stretch>
        </p:blipFill>
        <p:spPr>
          <a:xfrm>
            <a:off x="1385" y="0"/>
            <a:ext cx="12190615"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894646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rvice Cover slide layout">
    <p:spTree>
      <p:nvGrpSpPr>
        <p:cNvPr id="1" name=""/>
        <p:cNvGrpSpPr/>
        <p:nvPr/>
      </p:nvGrpSpPr>
      <p:grpSpPr>
        <a:xfrm>
          <a:off x="0" y="0"/>
          <a:ext cx="0" cy="0"/>
          <a:chOff x="0" y="0"/>
          <a:chExt cx="0" cy="0"/>
        </a:xfrm>
      </p:grpSpPr>
      <p:pic>
        <p:nvPicPr>
          <p:cNvPr id="5" name="Picture 4" descr="A person on the phone&#10;&#10;Description automatically generated">
            <a:extLst>
              <a:ext uri="{FF2B5EF4-FFF2-40B4-BE49-F238E27FC236}">
                <a16:creationId xmlns:a16="http://schemas.microsoft.com/office/drawing/2014/main" id="{F8574960-F09D-1F70-6382-9683AA2DC8F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0">
            <a:extLst>
              <a:ext uri="{FF2B5EF4-FFF2-40B4-BE49-F238E27FC236}">
                <a16:creationId xmlns:a16="http://schemas.microsoft.com/office/drawing/2014/main" id="{34B1D61E-7326-AE2E-7B0F-B818A6E7ACC8}"/>
              </a:ext>
            </a:extLst>
          </p:cNvPr>
          <p:cNvSpPr>
            <a:spLocks noGrp="1"/>
          </p:cNvSpPr>
          <p:nvPr>
            <p:ph type="body" sz="quarter" idx="12" hasCustomPrompt="1"/>
          </p:nvPr>
        </p:nvSpPr>
        <p:spPr>
          <a:xfrm>
            <a:off x="889214" y="29803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3821123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R Cover slide layout">
    <p:spTree>
      <p:nvGrpSpPr>
        <p:cNvPr id="1" name=""/>
        <p:cNvGrpSpPr/>
        <p:nvPr/>
      </p:nvGrpSpPr>
      <p:grpSpPr>
        <a:xfrm>
          <a:off x="0" y="0"/>
          <a:ext cx="0" cy="0"/>
          <a:chOff x="0" y="0"/>
          <a:chExt cx="0" cy="0"/>
        </a:xfrm>
      </p:grpSpPr>
      <p:pic>
        <p:nvPicPr>
          <p:cNvPr id="3" name="Picture 2" descr="A person and person standing in snow&#10;&#10;Description automatically generated">
            <a:extLst>
              <a:ext uri="{FF2B5EF4-FFF2-40B4-BE49-F238E27FC236}">
                <a16:creationId xmlns:a16="http://schemas.microsoft.com/office/drawing/2014/main" id="{6AF2188E-44AB-86B9-27CE-0EA9B401DD6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0">
            <a:extLst>
              <a:ext uri="{FF2B5EF4-FFF2-40B4-BE49-F238E27FC236}">
                <a16:creationId xmlns:a16="http://schemas.microsoft.com/office/drawing/2014/main" id="{34B1D61E-7326-AE2E-7B0F-B818A6E7ACC8}"/>
              </a:ext>
            </a:extLst>
          </p:cNvPr>
          <p:cNvSpPr>
            <a:spLocks noGrp="1"/>
          </p:cNvSpPr>
          <p:nvPr>
            <p:ph type="body" sz="quarter" idx="12" hasCustomPrompt="1"/>
          </p:nvPr>
        </p:nvSpPr>
        <p:spPr>
          <a:xfrm>
            <a:off x="889214" y="29803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1556880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ayout with space for pictu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05FFC6-85F8-48BB-2687-C0EC29F124A2}"/>
              </a:ext>
            </a:extLst>
          </p:cNvPr>
          <p:cNvSpPr/>
          <p:nvPr userDrawn="1"/>
        </p:nvSpPr>
        <p:spPr>
          <a:xfrm>
            <a:off x="244324" y="236220"/>
            <a:ext cx="11703352" cy="580644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6" name="Picture 5" descr="A yellow and black sign with black letters&#10;&#10;Description automatically generated">
            <a:extLst>
              <a:ext uri="{FF2B5EF4-FFF2-40B4-BE49-F238E27FC236}">
                <a16:creationId xmlns:a16="http://schemas.microsoft.com/office/drawing/2014/main" id="{82715A86-BB77-F194-E447-55BE0622B5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544832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 text layout with space for pictu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6" name="Picture 5" descr="A yellow and black sign with black letters&#10;&#10;Description automatically generated">
            <a:extLst>
              <a:ext uri="{FF2B5EF4-FFF2-40B4-BE49-F238E27FC236}">
                <a16:creationId xmlns:a16="http://schemas.microsoft.com/office/drawing/2014/main" id="{82715A86-BB77-F194-E447-55BE0622B5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108146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inter text layout with space for pictu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9FBEC6-B7CE-B0CA-FA24-90EDD97D0B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4324" y="236220"/>
            <a:ext cx="11703352" cy="5830573"/>
          </a:xfrm>
          <a:prstGeom prst="rect">
            <a:avLst/>
          </a:prstGeom>
        </p:spPr>
      </p:pic>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6" name="Picture 5" descr="A yellow and black sign with black letters&#10;&#10;Description automatically generated">
            <a:extLst>
              <a:ext uri="{FF2B5EF4-FFF2-40B4-BE49-F238E27FC236}">
                <a16:creationId xmlns:a16="http://schemas.microsoft.com/office/drawing/2014/main" id="{82715A86-BB77-F194-E447-55BE0622B56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47237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enery text layout with space for pict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905627-16BA-56B0-F8A3-ABDEA1BB3C4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44324" y="212087"/>
            <a:ext cx="11703352" cy="5830573"/>
          </a:xfrm>
          <a:prstGeom prst="rect">
            <a:avLst/>
          </a:prstGeom>
        </p:spPr>
      </p:pic>
      <p:pic>
        <p:nvPicPr>
          <p:cNvPr id="7" name="Picture 6" descr="A black and white background with white letters&#10;&#10;Description automatically generated">
            <a:extLst>
              <a:ext uri="{FF2B5EF4-FFF2-40B4-BE49-F238E27FC236}">
                <a16:creationId xmlns:a16="http://schemas.microsoft.com/office/drawing/2014/main" id="{487A1541-61D6-ED34-FCE2-07BEC94D02A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46202" y="375495"/>
            <a:ext cx="1072349" cy="335483"/>
          </a:xfrm>
          <a:prstGeom prst="rect">
            <a:avLst/>
          </a:prstGeom>
        </p:spPr>
      </p:pic>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a:noFill/>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860916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rest layout with space for pictu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20861A-C684-51CE-A209-7F3A6C089F4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4324" y="212087"/>
            <a:ext cx="11703352" cy="5830573"/>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5"/>
            <a:ext cx="6089162"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2696970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template with room for two pictu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A6DC71-F781-BA21-1753-8EDC03FFD5D7}"/>
              </a:ext>
            </a:extLst>
          </p:cNvPr>
          <p:cNvSpPr/>
          <p:nvPr userDrawn="1"/>
        </p:nvSpPr>
        <p:spPr>
          <a:xfrm>
            <a:off x="8154942" y="236220"/>
            <a:ext cx="3792734"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a:extLst>
              <a:ext uri="{FF2B5EF4-FFF2-40B4-BE49-F238E27FC236}">
                <a16:creationId xmlns:a16="http://schemas.microsoft.com/office/drawing/2014/main" id="{23768B7B-31C4-6385-9583-350564D91F47}"/>
              </a:ext>
            </a:extLst>
          </p:cNvPr>
          <p:cNvSpPr/>
          <p:nvPr userDrawn="1"/>
        </p:nvSpPr>
        <p:spPr>
          <a:xfrm>
            <a:off x="8154942" y="3198412"/>
            <a:ext cx="3792734"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Rectangle 5">
            <a:extLst>
              <a:ext uri="{FF2B5EF4-FFF2-40B4-BE49-F238E27FC236}">
                <a16:creationId xmlns:a16="http://schemas.microsoft.com/office/drawing/2014/main" id="{1ED0AA37-F10B-AA02-B90A-ABBF1BC1AF69}"/>
              </a:ext>
            </a:extLst>
          </p:cNvPr>
          <p:cNvSpPr/>
          <p:nvPr userDrawn="1"/>
        </p:nvSpPr>
        <p:spPr>
          <a:xfrm>
            <a:off x="244324" y="236220"/>
            <a:ext cx="7764296" cy="5806440"/>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4113455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ite_Text template with room for two pictur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413679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Text template with room for two pictur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3FFB38-07F3-8260-076F-D448A63C0210}"/>
              </a:ext>
            </a:extLst>
          </p:cNvPr>
          <p:cNvSpPr/>
          <p:nvPr userDrawn="1"/>
        </p:nvSpPr>
        <p:spPr>
          <a:xfrm>
            <a:off x="8154942" y="236220"/>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2" name="Rectangle 1">
            <a:extLst>
              <a:ext uri="{FF2B5EF4-FFF2-40B4-BE49-F238E27FC236}">
                <a16:creationId xmlns:a16="http://schemas.microsoft.com/office/drawing/2014/main" id="{B252AC9F-BBDB-52AA-2336-565AF31911E3}"/>
              </a:ext>
            </a:extLst>
          </p:cNvPr>
          <p:cNvSpPr/>
          <p:nvPr userDrawn="1"/>
        </p:nvSpPr>
        <p:spPr>
          <a:xfrm>
            <a:off x="8154942" y="3198412"/>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3" name="Rectangle 2">
            <a:extLst>
              <a:ext uri="{FF2B5EF4-FFF2-40B4-BE49-F238E27FC236}">
                <a16:creationId xmlns:a16="http://schemas.microsoft.com/office/drawing/2014/main" id="{B578F25D-73A5-C5AD-D7E4-1DF3D46E9F52}"/>
              </a:ext>
            </a:extLst>
          </p:cNvPr>
          <p:cNvSpPr/>
          <p:nvPr userDrawn="1"/>
        </p:nvSpPr>
        <p:spPr>
          <a:xfrm>
            <a:off x="244324" y="236220"/>
            <a:ext cx="7764296" cy="580644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9493503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template with room for four picture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1D335B1-5DCC-83A2-9792-05042F1046E1}"/>
              </a:ext>
            </a:extLst>
          </p:cNvPr>
          <p:cNvSpPr/>
          <p:nvPr userDrawn="1"/>
        </p:nvSpPr>
        <p:spPr>
          <a:xfrm>
            <a:off x="7217426" y="236220"/>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Rectangle 7">
            <a:extLst>
              <a:ext uri="{FF2B5EF4-FFF2-40B4-BE49-F238E27FC236}">
                <a16:creationId xmlns:a16="http://schemas.microsoft.com/office/drawing/2014/main" id="{C223EA13-A31B-0246-F487-4870A2F2453E}"/>
              </a:ext>
            </a:extLst>
          </p:cNvPr>
          <p:cNvSpPr/>
          <p:nvPr userDrawn="1"/>
        </p:nvSpPr>
        <p:spPr>
          <a:xfrm>
            <a:off x="9668823" y="236220"/>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id="{F6C7C717-3649-ECBD-3490-232F574F2E92}"/>
              </a:ext>
            </a:extLst>
          </p:cNvPr>
          <p:cNvSpPr/>
          <p:nvPr userDrawn="1"/>
        </p:nvSpPr>
        <p:spPr>
          <a:xfrm>
            <a:off x="244324" y="236220"/>
            <a:ext cx="6800558" cy="5786265"/>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39440"/>
            <a:ext cx="5790986" cy="2619975"/>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5790986"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Rectangle 17">
            <a:extLst>
              <a:ext uri="{FF2B5EF4-FFF2-40B4-BE49-F238E27FC236}">
                <a16:creationId xmlns:a16="http://schemas.microsoft.com/office/drawing/2014/main" id="{DAB38957-E6E2-B8B9-99CE-256206E06FC5}"/>
              </a:ext>
            </a:extLst>
          </p:cNvPr>
          <p:cNvSpPr/>
          <p:nvPr userDrawn="1"/>
        </p:nvSpPr>
        <p:spPr>
          <a:xfrm>
            <a:off x="9668823" y="3209437"/>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Rectangle 18">
            <a:extLst>
              <a:ext uri="{FF2B5EF4-FFF2-40B4-BE49-F238E27FC236}">
                <a16:creationId xmlns:a16="http://schemas.microsoft.com/office/drawing/2014/main" id="{B21C84A5-29FA-2CCC-EB97-3BA3911A445B}"/>
              </a:ext>
            </a:extLst>
          </p:cNvPr>
          <p:cNvSpPr/>
          <p:nvPr userDrawn="1"/>
        </p:nvSpPr>
        <p:spPr>
          <a:xfrm>
            <a:off x="7217426" y="3209437"/>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940458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Text template with room for four pictur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08CC685-5812-7858-E84C-B27AE52D19D0}"/>
              </a:ext>
            </a:extLst>
          </p:cNvPr>
          <p:cNvSpPr/>
          <p:nvPr userDrawn="1"/>
        </p:nvSpPr>
        <p:spPr>
          <a:xfrm>
            <a:off x="7217426" y="3185305"/>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18" name="Rectangle 17">
            <a:extLst>
              <a:ext uri="{FF2B5EF4-FFF2-40B4-BE49-F238E27FC236}">
                <a16:creationId xmlns:a16="http://schemas.microsoft.com/office/drawing/2014/main" id="{DAB38957-E6E2-B8B9-99CE-256206E06FC5}"/>
              </a:ext>
            </a:extLst>
          </p:cNvPr>
          <p:cNvSpPr/>
          <p:nvPr userDrawn="1"/>
        </p:nvSpPr>
        <p:spPr>
          <a:xfrm>
            <a:off x="9668823" y="3209437"/>
            <a:ext cx="2278853" cy="27889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8" name="Rectangle 7">
            <a:extLst>
              <a:ext uri="{FF2B5EF4-FFF2-40B4-BE49-F238E27FC236}">
                <a16:creationId xmlns:a16="http://schemas.microsoft.com/office/drawing/2014/main" id="{C223EA13-A31B-0246-F487-4870A2F2453E}"/>
              </a:ext>
            </a:extLst>
          </p:cNvPr>
          <p:cNvSpPr/>
          <p:nvPr userDrawn="1"/>
        </p:nvSpPr>
        <p:spPr>
          <a:xfrm>
            <a:off x="9668823"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3" name="Rectangle 2">
            <a:extLst>
              <a:ext uri="{FF2B5EF4-FFF2-40B4-BE49-F238E27FC236}">
                <a16:creationId xmlns:a16="http://schemas.microsoft.com/office/drawing/2014/main" id="{293B304C-81C1-C26F-0353-FBE859442C91}"/>
              </a:ext>
            </a:extLst>
          </p:cNvPr>
          <p:cNvSpPr/>
          <p:nvPr userDrawn="1"/>
        </p:nvSpPr>
        <p:spPr>
          <a:xfrm>
            <a:off x="7217426"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2" name="Rectangle 1">
            <a:extLst>
              <a:ext uri="{FF2B5EF4-FFF2-40B4-BE49-F238E27FC236}">
                <a16:creationId xmlns:a16="http://schemas.microsoft.com/office/drawing/2014/main" id="{0DA1A232-D114-1DB2-15DD-4995D75C9C1D}"/>
              </a:ext>
            </a:extLst>
          </p:cNvPr>
          <p:cNvSpPr/>
          <p:nvPr userDrawn="1"/>
        </p:nvSpPr>
        <p:spPr>
          <a:xfrm>
            <a:off x="244324" y="212088"/>
            <a:ext cx="6800558" cy="578626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39440"/>
            <a:ext cx="5790986"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5790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3774541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gital Solutions Cover layout">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F04D398-CA6F-0E01-D274-465D535EF0EB}"/>
              </a:ext>
            </a:extLst>
          </p:cNvPr>
          <p:cNvGrpSpPr/>
          <p:nvPr userDrawn="1"/>
        </p:nvGrpSpPr>
        <p:grpSpPr>
          <a:xfrm>
            <a:off x="0" y="1282"/>
            <a:ext cx="12190476" cy="6856718"/>
            <a:chOff x="0" y="1282"/>
            <a:chExt cx="12190476" cy="6856718"/>
          </a:xfrm>
        </p:grpSpPr>
        <p:pic>
          <p:nvPicPr>
            <p:cNvPr id="2" name="Picture 2">
              <a:extLst>
                <a:ext uri="{FF2B5EF4-FFF2-40B4-BE49-F238E27FC236}">
                  <a16:creationId xmlns:a16="http://schemas.microsoft.com/office/drawing/2014/main" id="{B3557910-0D38-DE40-8DFA-0A62F9363E8A}"/>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0" y="1282"/>
              <a:ext cx="12190476"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473DBEE2-7A60-5D8C-8FF0-E642AF425999}"/>
                </a:ext>
              </a:extLst>
            </p:cNvPr>
            <p:cNvSpPr/>
            <p:nvPr userDrawn="1"/>
          </p:nvSpPr>
          <p:spPr>
            <a:xfrm>
              <a:off x="0" y="6412911"/>
              <a:ext cx="12190476" cy="443807"/>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3" name="Picture 12" descr="A yellow and black sign with black letters&#10;&#10;Description automatically generated">
            <a:extLst>
              <a:ext uri="{FF2B5EF4-FFF2-40B4-BE49-F238E27FC236}">
                <a16:creationId xmlns:a16="http://schemas.microsoft.com/office/drawing/2014/main" id="{A68F3B8E-9467-1009-71D5-432A33C6680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3" name="Text Placeholder 16">
            <a:extLst>
              <a:ext uri="{FF2B5EF4-FFF2-40B4-BE49-F238E27FC236}">
                <a16:creationId xmlns:a16="http://schemas.microsoft.com/office/drawing/2014/main" id="{F094E264-5D6E-047E-3C2A-A48444CD94F1}"/>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4" name="Text Placeholder 10">
            <a:extLst>
              <a:ext uri="{FF2B5EF4-FFF2-40B4-BE49-F238E27FC236}">
                <a16:creationId xmlns:a16="http://schemas.microsoft.com/office/drawing/2014/main" id="{90C805DA-F1D2-037B-3832-C5DB6F92F214}"/>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pic>
        <p:nvPicPr>
          <p:cNvPr id="5" name="Picture 4">
            <a:extLst>
              <a:ext uri="{FF2B5EF4-FFF2-40B4-BE49-F238E27FC236}">
                <a16:creationId xmlns:a16="http://schemas.microsoft.com/office/drawing/2014/main" id="{C8F5141E-C2FE-E0DB-16CA-856C21763E92}"/>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Tree>
    <p:extLst>
      <p:ext uri="{BB962C8B-B14F-4D97-AF65-F5344CB8AC3E}">
        <p14:creationId xmlns:p14="http://schemas.microsoft.com/office/powerpoint/2010/main" val="8719931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gital solutions text page">
    <p:spTree>
      <p:nvGrpSpPr>
        <p:cNvPr id="1" name=""/>
        <p:cNvGrpSpPr/>
        <p:nvPr/>
      </p:nvGrpSpPr>
      <p:grpSpPr>
        <a:xfrm>
          <a:off x="0" y="0"/>
          <a:ext cx="0" cy="0"/>
          <a:chOff x="0" y="0"/>
          <a:chExt cx="0" cy="0"/>
        </a:xfrm>
      </p:grpSpPr>
      <p:pic>
        <p:nvPicPr>
          <p:cNvPr id="2" name="Picture 2" descr="A black background with squares&#10;&#10;Description automatically generated">
            <a:extLst>
              <a:ext uri="{FF2B5EF4-FFF2-40B4-BE49-F238E27FC236}">
                <a16:creationId xmlns:a16="http://schemas.microsoft.com/office/drawing/2014/main" id="{6BA531DD-1F5A-3786-855E-AF73FA399A68}"/>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244324" y="236220"/>
            <a:ext cx="11703352" cy="57897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yellow and black sign with black letters&#10;&#10;Description automatically generated">
            <a:extLst>
              <a:ext uri="{FF2B5EF4-FFF2-40B4-BE49-F238E27FC236}">
                <a16:creationId xmlns:a16="http://schemas.microsoft.com/office/drawing/2014/main" id="{C5121DBE-B426-C684-6C88-CB422590ECF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8" name="Picture 7">
            <a:extLst>
              <a:ext uri="{FF2B5EF4-FFF2-40B4-BE49-F238E27FC236}">
                <a16:creationId xmlns:a16="http://schemas.microsoft.com/office/drawing/2014/main" id="{9BD82840-752B-01BE-8A8C-DF647C2A897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3" name="Text Placeholder 16">
            <a:extLst>
              <a:ext uri="{FF2B5EF4-FFF2-40B4-BE49-F238E27FC236}">
                <a16:creationId xmlns:a16="http://schemas.microsoft.com/office/drawing/2014/main" id="{62AE6D8E-C298-D992-28CD-34F1112BC0FE}"/>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4" name="Rectangle 3">
            <a:extLst>
              <a:ext uri="{FF2B5EF4-FFF2-40B4-BE49-F238E27FC236}">
                <a16:creationId xmlns:a16="http://schemas.microsoft.com/office/drawing/2014/main" id="{E9FCF9A8-EB63-BDBC-968F-4C4E42503FC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6" name="Content Placeholder 14">
            <a:extLst>
              <a:ext uri="{FF2B5EF4-FFF2-40B4-BE49-F238E27FC236}">
                <a16:creationId xmlns:a16="http://schemas.microsoft.com/office/drawing/2014/main" id="{95786B2D-DF00-E326-FB37-7327BFCDC99F}"/>
              </a:ext>
            </a:extLst>
          </p:cNvPr>
          <p:cNvSpPr>
            <a:spLocks noGrp="1"/>
          </p:cNvSpPr>
          <p:nvPr>
            <p:ph sz="quarter" idx="10"/>
          </p:nvPr>
        </p:nvSpPr>
        <p:spPr>
          <a:xfrm>
            <a:off x="889214" y="3120425"/>
            <a:ext cx="6519914"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609826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gital solutions picture page 1">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F96AAC4-4203-BCE8-362C-683F26208BF1}"/>
              </a:ext>
            </a:extLst>
          </p:cNvPr>
          <p:cNvGrpSpPr/>
          <p:nvPr userDrawn="1"/>
        </p:nvGrpSpPr>
        <p:grpSpPr>
          <a:xfrm>
            <a:off x="244324" y="154494"/>
            <a:ext cx="11882139" cy="5865307"/>
            <a:chOff x="-1716" y="-87568"/>
            <a:chExt cx="12375993" cy="6284204"/>
          </a:xfrm>
        </p:grpSpPr>
        <p:pic>
          <p:nvPicPr>
            <p:cNvPr id="13" name="Picture 3">
              <a:extLst>
                <a:ext uri="{FF2B5EF4-FFF2-40B4-BE49-F238E27FC236}">
                  <a16:creationId xmlns:a16="http://schemas.microsoft.com/office/drawing/2014/main" id="{8B6C78B3-8521-D515-7EA3-F9D0F796D946}"/>
                </a:ext>
              </a:extLst>
            </p:cNvPr>
            <p:cNvPicPr/>
            <p:nvPr userDrawn="1"/>
          </p:nvPicPr>
          <p:blipFill rotWithShape="1">
            <a:blip r:embed="rId2" cstate="print">
              <a:extLst>
                <a:ext uri="{28A0092B-C50C-407E-A947-70E740481C1C}">
                  <a14:useLocalDpi xmlns:a14="http://schemas.microsoft.com/office/drawing/2010/main"/>
                </a:ext>
              </a:extLst>
            </a:blip>
            <a:srcRect r="-1496"/>
            <a:stretch/>
          </p:blipFill>
          <p:spPr bwMode="auto">
            <a:xfrm>
              <a:off x="4763" y="2"/>
              <a:ext cx="12369514" cy="619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1FB6CFF8-A496-6049-C632-D4489EE8B80C}"/>
                </a:ext>
              </a:extLst>
            </p:cNvPr>
            <p:cNvPicPr/>
            <p:nvPr userDrawn="1"/>
          </p:nvPicPr>
          <p:blipFill rotWithShape="1">
            <a:blip r:embed="rId3" cstate="print">
              <a:extLst>
                <a:ext uri="{28A0092B-C50C-407E-A947-70E740481C1C}">
                  <a14:useLocalDpi xmlns:a14="http://schemas.microsoft.com/office/drawing/2010/main"/>
                </a:ext>
              </a:extLst>
            </a:blip>
            <a:srcRect l="1528" b="8367"/>
            <a:stretch/>
          </p:blipFill>
          <p:spPr bwMode="auto">
            <a:xfrm>
              <a:off x="-1716" y="-87568"/>
              <a:ext cx="12188953" cy="628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descr="A yellow and black sign with black letters&#10;&#10;Description automatically generated">
            <a:extLst>
              <a:ext uri="{FF2B5EF4-FFF2-40B4-BE49-F238E27FC236}">
                <a16:creationId xmlns:a16="http://schemas.microsoft.com/office/drawing/2014/main" id="{A3E789F4-71EE-2B36-393C-76C46F83B60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11" name="Picture 10">
            <a:extLst>
              <a:ext uri="{FF2B5EF4-FFF2-40B4-BE49-F238E27FC236}">
                <a16:creationId xmlns:a16="http://schemas.microsoft.com/office/drawing/2014/main" id="{A14EA7AE-9524-05D3-35FD-8C1B39AFC6E4}"/>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8" name="Content Placeholder 14">
            <a:extLst>
              <a:ext uri="{FF2B5EF4-FFF2-40B4-BE49-F238E27FC236}">
                <a16:creationId xmlns:a16="http://schemas.microsoft.com/office/drawing/2014/main" id="{372A763F-BBBD-DCF8-3C5D-3DF489CB1E99}"/>
              </a:ext>
            </a:extLst>
          </p:cNvPr>
          <p:cNvSpPr>
            <a:spLocks noGrp="1"/>
          </p:cNvSpPr>
          <p:nvPr>
            <p:ph sz="quarter" idx="10"/>
          </p:nvPr>
        </p:nvSpPr>
        <p:spPr>
          <a:xfrm>
            <a:off x="889214" y="3120425"/>
            <a:ext cx="6089162"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9" name="Text Placeholder 16">
            <a:extLst>
              <a:ext uri="{FF2B5EF4-FFF2-40B4-BE49-F238E27FC236}">
                <a16:creationId xmlns:a16="http://schemas.microsoft.com/office/drawing/2014/main" id="{745C5D52-DCE6-6C07-E41C-7485A25EFF7A}"/>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Tree>
    <p:extLst>
      <p:ext uri="{BB962C8B-B14F-4D97-AF65-F5344CB8AC3E}">
        <p14:creationId xmlns:p14="http://schemas.microsoft.com/office/powerpoint/2010/main" val="150548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gital solutions picture page 2">
    <p:spTree>
      <p:nvGrpSpPr>
        <p:cNvPr id="1" name=""/>
        <p:cNvGrpSpPr/>
        <p:nvPr/>
      </p:nvGrpSpPr>
      <p:grpSpPr>
        <a:xfrm>
          <a:off x="0" y="0"/>
          <a:ext cx="0" cy="0"/>
          <a:chOff x="0" y="0"/>
          <a:chExt cx="0" cy="0"/>
        </a:xfrm>
      </p:grpSpPr>
      <p:pic>
        <p:nvPicPr>
          <p:cNvPr id="3" name="Picture 2" descr="A person sitting on a rock looking at a lake&#10;&#10;Description automatically generated">
            <a:extLst>
              <a:ext uri="{FF2B5EF4-FFF2-40B4-BE49-F238E27FC236}">
                <a16:creationId xmlns:a16="http://schemas.microsoft.com/office/drawing/2014/main" id="{7E5E3D96-EB44-EE14-66AE-67132698FE3E}"/>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a:xfrm>
            <a:off x="250544" y="236227"/>
            <a:ext cx="11690912" cy="5783574"/>
          </a:xfrm>
          <a:prstGeom prst="rect">
            <a:avLst/>
          </a:prstGeom>
        </p:spPr>
      </p:pic>
      <p:pic>
        <p:nvPicPr>
          <p:cNvPr id="14" name="Picture 4">
            <a:extLst>
              <a:ext uri="{FF2B5EF4-FFF2-40B4-BE49-F238E27FC236}">
                <a16:creationId xmlns:a16="http://schemas.microsoft.com/office/drawing/2014/main" id="{1FB6CFF8-A496-6049-C632-D4489EE8B80C}"/>
              </a:ext>
            </a:extLst>
          </p:cNvPr>
          <p:cNvPicPr/>
          <p:nvPr userDrawn="1"/>
        </p:nvPicPr>
        <p:blipFill rotWithShape="1">
          <a:blip r:embed="rId3" cstate="print">
            <a:extLst>
              <a:ext uri="{28A0092B-C50C-407E-A947-70E740481C1C}">
                <a14:useLocalDpi xmlns:a14="http://schemas.microsoft.com/office/drawing/2010/main"/>
              </a:ext>
            </a:extLst>
          </a:blip>
          <a:srcRect l="1528" b="8367"/>
          <a:stretch/>
        </p:blipFill>
        <p:spPr bwMode="auto">
          <a:xfrm>
            <a:off x="254339" y="154494"/>
            <a:ext cx="11702563" cy="586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yellow and black sign with black letters&#10;&#10;Description automatically generated">
            <a:extLst>
              <a:ext uri="{FF2B5EF4-FFF2-40B4-BE49-F238E27FC236}">
                <a16:creationId xmlns:a16="http://schemas.microsoft.com/office/drawing/2014/main" id="{A3E789F4-71EE-2B36-393C-76C46F83B60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11" name="Picture 10">
            <a:extLst>
              <a:ext uri="{FF2B5EF4-FFF2-40B4-BE49-F238E27FC236}">
                <a16:creationId xmlns:a16="http://schemas.microsoft.com/office/drawing/2014/main" id="{A14EA7AE-9524-05D3-35FD-8C1B39AFC6E4}"/>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8" name="Content Placeholder 14">
            <a:extLst>
              <a:ext uri="{FF2B5EF4-FFF2-40B4-BE49-F238E27FC236}">
                <a16:creationId xmlns:a16="http://schemas.microsoft.com/office/drawing/2014/main" id="{372A763F-BBBD-DCF8-3C5D-3DF489CB1E99}"/>
              </a:ext>
            </a:extLst>
          </p:cNvPr>
          <p:cNvSpPr>
            <a:spLocks noGrp="1"/>
          </p:cNvSpPr>
          <p:nvPr>
            <p:ph sz="quarter" idx="10"/>
          </p:nvPr>
        </p:nvSpPr>
        <p:spPr>
          <a:xfrm>
            <a:off x="889214" y="3120425"/>
            <a:ext cx="6089162"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9" name="Text Placeholder 16">
            <a:extLst>
              <a:ext uri="{FF2B5EF4-FFF2-40B4-BE49-F238E27FC236}">
                <a16:creationId xmlns:a16="http://schemas.microsoft.com/office/drawing/2014/main" id="{745C5D52-DCE6-6C07-E41C-7485A25EFF7A}"/>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Tree>
    <p:extLst>
      <p:ext uri="{BB962C8B-B14F-4D97-AF65-F5344CB8AC3E}">
        <p14:creationId xmlns:p14="http://schemas.microsoft.com/office/powerpoint/2010/main" val="29454191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gital template with room for two pictures">
    <p:spTree>
      <p:nvGrpSpPr>
        <p:cNvPr id="1" name=""/>
        <p:cNvGrpSpPr/>
        <p:nvPr/>
      </p:nvGrpSpPr>
      <p:grpSpPr>
        <a:xfrm>
          <a:off x="0" y="0"/>
          <a:ext cx="0" cy="0"/>
          <a:chOff x="0" y="0"/>
          <a:chExt cx="0" cy="0"/>
        </a:xfrm>
      </p:grpSpPr>
      <p:pic>
        <p:nvPicPr>
          <p:cNvPr id="5" name="Picture 2" descr="A black background with squares&#10;&#10;Description automatically generated">
            <a:extLst>
              <a:ext uri="{FF2B5EF4-FFF2-40B4-BE49-F238E27FC236}">
                <a16:creationId xmlns:a16="http://schemas.microsoft.com/office/drawing/2014/main" id="{484AE2A4-7FF1-B388-C743-E4372341C6A2}"/>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244324" y="236221"/>
            <a:ext cx="7764296" cy="5806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D83FFB38-07F3-8260-076F-D448A63C0210}"/>
              </a:ext>
            </a:extLst>
          </p:cNvPr>
          <p:cNvSpPr/>
          <p:nvPr userDrawn="1"/>
        </p:nvSpPr>
        <p:spPr>
          <a:xfrm>
            <a:off x="8154942" y="236220"/>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2" name="Rectangle 1">
            <a:extLst>
              <a:ext uri="{FF2B5EF4-FFF2-40B4-BE49-F238E27FC236}">
                <a16:creationId xmlns:a16="http://schemas.microsoft.com/office/drawing/2014/main" id="{B252AC9F-BBDB-52AA-2336-565AF31911E3}"/>
              </a:ext>
            </a:extLst>
          </p:cNvPr>
          <p:cNvSpPr/>
          <p:nvPr userDrawn="1"/>
        </p:nvSpPr>
        <p:spPr>
          <a:xfrm>
            <a:off x="8154942" y="3198412"/>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3907484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gital template with room for four pictures">
    <p:spTree>
      <p:nvGrpSpPr>
        <p:cNvPr id="1" name=""/>
        <p:cNvGrpSpPr/>
        <p:nvPr/>
      </p:nvGrpSpPr>
      <p:grpSpPr>
        <a:xfrm>
          <a:off x="0" y="0"/>
          <a:ext cx="0" cy="0"/>
          <a:chOff x="0" y="0"/>
          <a:chExt cx="0" cy="0"/>
        </a:xfrm>
      </p:grpSpPr>
      <p:pic>
        <p:nvPicPr>
          <p:cNvPr id="6" name="Picture 2" descr="A black background with squares&#10;&#10;Description automatically generated">
            <a:extLst>
              <a:ext uri="{FF2B5EF4-FFF2-40B4-BE49-F238E27FC236}">
                <a16:creationId xmlns:a16="http://schemas.microsoft.com/office/drawing/2014/main" id="{D0F4AC8E-4C60-D14B-5F27-090744589484}"/>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244324" y="212088"/>
            <a:ext cx="6800558" cy="5806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08CC685-5812-7858-E84C-B27AE52D19D0}"/>
              </a:ext>
            </a:extLst>
          </p:cNvPr>
          <p:cNvSpPr/>
          <p:nvPr userDrawn="1"/>
        </p:nvSpPr>
        <p:spPr>
          <a:xfrm>
            <a:off x="7217426" y="3185305"/>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18" name="Rectangle 17">
            <a:extLst>
              <a:ext uri="{FF2B5EF4-FFF2-40B4-BE49-F238E27FC236}">
                <a16:creationId xmlns:a16="http://schemas.microsoft.com/office/drawing/2014/main" id="{DAB38957-E6E2-B8B9-99CE-256206E06FC5}"/>
              </a:ext>
            </a:extLst>
          </p:cNvPr>
          <p:cNvSpPr/>
          <p:nvPr userDrawn="1"/>
        </p:nvSpPr>
        <p:spPr>
          <a:xfrm>
            <a:off x="9668823" y="3209437"/>
            <a:ext cx="2278853" cy="27889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8" name="Rectangle 7">
            <a:extLst>
              <a:ext uri="{FF2B5EF4-FFF2-40B4-BE49-F238E27FC236}">
                <a16:creationId xmlns:a16="http://schemas.microsoft.com/office/drawing/2014/main" id="{C223EA13-A31B-0246-F487-4870A2F2453E}"/>
              </a:ext>
            </a:extLst>
          </p:cNvPr>
          <p:cNvSpPr/>
          <p:nvPr userDrawn="1"/>
        </p:nvSpPr>
        <p:spPr>
          <a:xfrm>
            <a:off x="9668823"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3" name="Rectangle 2">
            <a:extLst>
              <a:ext uri="{FF2B5EF4-FFF2-40B4-BE49-F238E27FC236}">
                <a16:creationId xmlns:a16="http://schemas.microsoft.com/office/drawing/2014/main" id="{293B304C-81C1-C26F-0353-FBE859442C91}"/>
              </a:ext>
            </a:extLst>
          </p:cNvPr>
          <p:cNvSpPr/>
          <p:nvPr userDrawn="1"/>
        </p:nvSpPr>
        <p:spPr>
          <a:xfrm>
            <a:off x="7217426"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39440"/>
            <a:ext cx="5790986"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5790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3557192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inari End slide">
    <p:spTree>
      <p:nvGrpSpPr>
        <p:cNvPr id="1" name=""/>
        <p:cNvGrpSpPr/>
        <p:nvPr/>
      </p:nvGrpSpPr>
      <p:grpSpPr>
        <a:xfrm>
          <a:off x="0" y="0"/>
          <a:ext cx="0" cy="0"/>
          <a:chOff x="0" y="0"/>
          <a:chExt cx="0" cy="0"/>
        </a:xfrm>
      </p:grpSpPr>
      <p:pic>
        <p:nvPicPr>
          <p:cNvPr id="2" name="Picture 1" descr="An old photo of a person&#10;&#10;Description automatically generated">
            <a:extLst>
              <a:ext uri="{FF2B5EF4-FFF2-40B4-BE49-F238E27FC236}">
                <a16:creationId xmlns:a16="http://schemas.microsoft.com/office/drawing/2014/main" id="{054519EC-34F2-DA46-1643-86772789C09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4" y="6"/>
            <a:ext cx="12191975" cy="6857994"/>
          </a:xfrm>
          <a:prstGeom prst="rect">
            <a:avLst/>
          </a:prstGeom>
        </p:spPr>
      </p:pic>
      <p:pic>
        <p:nvPicPr>
          <p:cNvPr id="10" name="Picture 9" descr="A yellow and black sign with black letters&#10;&#10;Description automatically generated">
            <a:extLst>
              <a:ext uri="{FF2B5EF4-FFF2-40B4-BE49-F238E27FC236}">
                <a16:creationId xmlns:a16="http://schemas.microsoft.com/office/drawing/2014/main" id="{EE4584E1-8C8A-DA10-F2FE-2A16C5E82C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3" name="Picture 2">
            <a:extLst>
              <a:ext uri="{FF2B5EF4-FFF2-40B4-BE49-F238E27FC236}">
                <a16:creationId xmlns:a16="http://schemas.microsoft.com/office/drawing/2014/main" id="{B5E35371-B490-A924-2434-3A1A6837839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Tree>
    <p:extLst>
      <p:ext uri="{BB962C8B-B14F-4D97-AF65-F5344CB8AC3E}">
        <p14:creationId xmlns:p14="http://schemas.microsoft.com/office/powerpoint/2010/main" val="8896129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3E024187-3DB5-411D-9321-0899C8386297" descr="A picture containing person, indoor, person, posing&#10;&#10;Description automatically generated">
            <a:extLst>
              <a:ext uri="{FF2B5EF4-FFF2-40B4-BE49-F238E27FC236}">
                <a16:creationId xmlns:a16="http://schemas.microsoft.com/office/drawing/2014/main" id="{6682224C-1835-0207-70D8-FF397214E46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yellow and black sign with black letters&#10;&#10;Description automatically generated">
            <a:extLst>
              <a:ext uri="{FF2B5EF4-FFF2-40B4-BE49-F238E27FC236}">
                <a16:creationId xmlns:a16="http://schemas.microsoft.com/office/drawing/2014/main" id="{EE4584E1-8C8A-DA10-F2FE-2A16C5E82C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2" name="Picture 1">
            <a:extLst>
              <a:ext uri="{FF2B5EF4-FFF2-40B4-BE49-F238E27FC236}">
                <a16:creationId xmlns:a16="http://schemas.microsoft.com/office/drawing/2014/main" id="{15F115E2-0D3E-3426-A546-C95B232A3FD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Tree>
    <p:extLst>
      <p:ext uri="{BB962C8B-B14F-4D97-AF65-F5344CB8AC3E}">
        <p14:creationId xmlns:p14="http://schemas.microsoft.com/office/powerpoint/2010/main" val="23534833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KUVASIV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73EAA6-89B3-EC9D-17C9-2C301BB72219}"/>
              </a:ext>
            </a:extLst>
          </p:cNvPr>
          <p:cNvSpPr txBox="1">
            <a:spLocks noGrp="1"/>
          </p:cNvSpPr>
          <p:nvPr>
            <p:ph type="title"/>
          </p:nvPr>
        </p:nvSpPr>
        <p:spPr>
          <a:xfrm>
            <a:off x="783064" y="2901738"/>
            <a:ext cx="10625876" cy="966081"/>
          </a:xfrm>
          <a:solidFill>
            <a:srgbClr val="000000"/>
          </a:solidFill>
        </p:spPr>
        <p:txBody>
          <a:bodyPr wrap="none" lIns="179999" tIns="71999" rIns="179999" bIns="71999" anchorCtr="1">
            <a:spAutoFit/>
          </a:bodyPr>
          <a:lstStyle>
            <a:lvl1pPr algn="ctr">
              <a:defRPr lang="en-US">
                <a:solidFill>
                  <a:srgbClr val="FFFFFF"/>
                </a:solidFill>
              </a:defRPr>
            </a:lvl1pPr>
          </a:lstStyle>
          <a:p>
            <a:pPr lvl="0"/>
            <a:r>
              <a:rPr lang="en-GB"/>
              <a:t>Click to edit Master title style</a:t>
            </a:r>
            <a:endParaRPr lang="fi-FI"/>
          </a:p>
        </p:txBody>
      </p:sp>
    </p:spTree>
    <p:extLst>
      <p:ext uri="{BB962C8B-B14F-4D97-AF65-F5344CB8AC3E}">
        <p14:creationId xmlns:p14="http://schemas.microsoft.com/office/powerpoint/2010/main" val="1762893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Otsikkodia">
    <p:bg>
      <p:bgPr>
        <a:blipFill>
          <a:blip r:embed="rId2"/>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086A62-91DE-5153-EF29-BE78FC452588}"/>
              </a:ext>
            </a:extLst>
          </p:cNvPr>
          <p:cNvSpPr txBox="1">
            <a:spLocks noGrp="1"/>
          </p:cNvSpPr>
          <p:nvPr>
            <p:ph type="ctrTitle"/>
          </p:nvPr>
        </p:nvSpPr>
        <p:spPr>
          <a:xfrm>
            <a:off x="914400" y="2130433"/>
            <a:ext cx="10363196" cy="1470026"/>
          </a:xfrm>
        </p:spPr>
        <p:txBody>
          <a:bodyPr anchorCtr="1"/>
          <a:lstStyle>
            <a:lvl1pPr algn="ctr">
              <a:defRPr lang="en-US">
                <a:solidFill>
                  <a:srgbClr val="FFFFFF"/>
                </a:solidFill>
              </a:defRPr>
            </a:lvl1pPr>
          </a:lstStyle>
          <a:p>
            <a:pPr lvl="0"/>
            <a:r>
              <a:rPr lang="en-GB"/>
              <a:t>Click to edit Master title style</a:t>
            </a:r>
            <a:endParaRPr lang="fi-FI"/>
          </a:p>
        </p:txBody>
      </p:sp>
      <p:sp>
        <p:nvSpPr>
          <p:cNvPr id="3" name="Alaotsikko 2">
            <a:extLst>
              <a:ext uri="{FF2B5EF4-FFF2-40B4-BE49-F238E27FC236}">
                <a16:creationId xmlns:a16="http://schemas.microsoft.com/office/drawing/2014/main" id="{6A87DCFD-EC68-DEA5-F09F-602A008BB6B0}"/>
              </a:ext>
            </a:extLst>
          </p:cNvPr>
          <p:cNvSpPr txBox="1">
            <a:spLocks noGrp="1"/>
          </p:cNvSpPr>
          <p:nvPr>
            <p:ph type="subTitle" idx="1"/>
          </p:nvPr>
        </p:nvSpPr>
        <p:spPr>
          <a:xfrm>
            <a:off x="1828800" y="3886200"/>
            <a:ext cx="8534396" cy="1752603"/>
          </a:xfrm>
        </p:spPr>
        <p:txBody>
          <a:bodyPr anchorCtr="1"/>
          <a:lstStyle>
            <a:lvl1pPr algn="ctr">
              <a:defRPr lang="en-US">
                <a:solidFill>
                  <a:srgbClr val="FFFFFF"/>
                </a:solidFill>
              </a:defRPr>
            </a:lvl1pPr>
          </a:lstStyle>
          <a:p>
            <a:pPr lvl="0"/>
            <a:r>
              <a:rPr lang="en-GB"/>
              <a:t>Click to edit Master subtitle style</a:t>
            </a:r>
            <a:endParaRPr lang="fi-FI"/>
          </a:p>
        </p:txBody>
      </p:sp>
    </p:spTree>
    <p:extLst>
      <p:ext uri="{BB962C8B-B14F-4D97-AF65-F5344CB8AC3E}">
        <p14:creationId xmlns:p14="http://schemas.microsoft.com/office/powerpoint/2010/main" val="139804316"/>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chine Cover slide layout">
    <p:spTree>
      <p:nvGrpSpPr>
        <p:cNvPr id="1" name=""/>
        <p:cNvGrpSpPr/>
        <p:nvPr/>
      </p:nvGrpSpPr>
      <p:grpSpPr>
        <a:xfrm>
          <a:off x="0" y="0"/>
          <a:ext cx="0" cy="0"/>
          <a:chOff x="0" y="0"/>
          <a:chExt cx="0" cy="0"/>
        </a:xfrm>
      </p:grpSpPr>
      <p:pic>
        <p:nvPicPr>
          <p:cNvPr id="2" name="Picture 1" descr="A tractor in a forest&#10;&#10;Description automatically generated">
            <a:extLst>
              <a:ext uri="{FF2B5EF4-FFF2-40B4-BE49-F238E27FC236}">
                <a16:creationId xmlns:a16="http://schemas.microsoft.com/office/drawing/2014/main" id="{27641BE9-2F7A-B7B4-E009-2D58278BDB3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2474209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Machine Cover slide layout">
    <p:spTree>
      <p:nvGrpSpPr>
        <p:cNvPr id="1" name=""/>
        <p:cNvGrpSpPr/>
        <p:nvPr/>
      </p:nvGrpSpPr>
      <p:grpSpPr>
        <a:xfrm>
          <a:off x="0" y="0"/>
          <a:ext cx="0" cy="0"/>
          <a:chOff x="0" y="0"/>
          <a:chExt cx="0" cy="0"/>
        </a:xfrm>
      </p:grpSpPr>
      <p:pic>
        <p:nvPicPr>
          <p:cNvPr id="3" name="Picture 2" descr="A tractor in a forest&#10;&#10;Description automatically generated">
            <a:extLst>
              <a:ext uri="{FF2B5EF4-FFF2-40B4-BE49-F238E27FC236}">
                <a16:creationId xmlns:a16="http://schemas.microsoft.com/office/drawing/2014/main" id="{8B589E0F-C823-6502-0BC6-83856C80616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21049269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inter Cover slide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BC869E-6556-A828-CB9A-2833982127E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12192001" cy="6881584"/>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tx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2736716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chine 2 Cover slide layou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B105761-3CCC-EEE7-AFF4-B4EEF52FD0B6}"/>
              </a:ext>
            </a:extLst>
          </p:cNvPr>
          <p:cNvGrpSpPr/>
          <p:nvPr userDrawn="1"/>
        </p:nvGrpSpPr>
        <p:grpSpPr>
          <a:xfrm>
            <a:off x="0" y="-1"/>
            <a:ext cx="12314162" cy="6858002"/>
            <a:chOff x="0" y="-1"/>
            <a:chExt cx="12314162" cy="6858002"/>
          </a:xfrm>
        </p:grpSpPr>
        <p:pic>
          <p:nvPicPr>
            <p:cNvPr id="5" name="Picture 4" descr="The front of a vehicle with lights&#10;&#10;Description automatically generated">
              <a:extLst>
                <a:ext uri="{FF2B5EF4-FFF2-40B4-BE49-F238E27FC236}">
                  <a16:creationId xmlns:a16="http://schemas.microsoft.com/office/drawing/2014/main" id="{184611CB-ABB4-709E-CDB7-BFF05C6AD3E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43500" y="1"/>
              <a:ext cx="7170662" cy="6858000"/>
            </a:xfrm>
            <a:prstGeom prst="rect">
              <a:avLst/>
            </a:prstGeom>
          </p:spPr>
        </p:pic>
        <p:pic>
          <p:nvPicPr>
            <p:cNvPr id="10" name="Picture 9" descr="The front of a vehicle with lights&#10;&#10;Description automatically generated">
              <a:extLst>
                <a:ext uri="{FF2B5EF4-FFF2-40B4-BE49-F238E27FC236}">
                  <a16:creationId xmlns:a16="http://schemas.microsoft.com/office/drawing/2014/main" id="{FB873DF1-150D-EF72-C09B-916E5BCE6697}"/>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1"/>
              <a:ext cx="5328151" cy="6858000"/>
            </a:xfrm>
            <a:prstGeom prst="rect">
              <a:avLst/>
            </a:prstGeom>
          </p:spPr>
        </p:pic>
      </p:gr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3964727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chine Cover 3 slide layout">
    <p:spTree>
      <p:nvGrpSpPr>
        <p:cNvPr id="1" name=""/>
        <p:cNvGrpSpPr/>
        <p:nvPr/>
      </p:nvGrpSpPr>
      <p:grpSpPr>
        <a:xfrm>
          <a:off x="0" y="0"/>
          <a:ext cx="0" cy="0"/>
          <a:chOff x="0" y="0"/>
          <a:chExt cx="0" cy="0"/>
        </a:xfrm>
      </p:grpSpPr>
      <p:pic>
        <p:nvPicPr>
          <p:cNvPr id="3" name="Picture 2" descr="A tractor with lights on in the dark&#10;&#10;Description automatically generated">
            <a:extLst>
              <a:ext uri="{FF2B5EF4-FFF2-40B4-BE49-F238E27FC236}">
                <a16:creationId xmlns:a16="http://schemas.microsoft.com/office/drawing/2014/main" id="{9786DFBE-672F-0009-6ECF-A5A1BB72864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19908487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rvice Cover slide layout">
    <p:spTree>
      <p:nvGrpSpPr>
        <p:cNvPr id="1" name=""/>
        <p:cNvGrpSpPr/>
        <p:nvPr/>
      </p:nvGrpSpPr>
      <p:grpSpPr>
        <a:xfrm>
          <a:off x="0" y="0"/>
          <a:ext cx="0" cy="0"/>
          <a:chOff x="0" y="0"/>
          <a:chExt cx="0" cy="0"/>
        </a:xfrm>
      </p:grpSpPr>
      <p:pic>
        <p:nvPicPr>
          <p:cNvPr id="3" name="Picture 2" descr="A person wearing headphones and smiling&#10;&#10;Description automatically generated">
            <a:extLst>
              <a:ext uri="{FF2B5EF4-FFF2-40B4-BE49-F238E27FC236}">
                <a16:creationId xmlns:a16="http://schemas.microsoft.com/office/drawing/2014/main" id="{D2A41514-EAE2-4A6D-1283-B0982686A323}"/>
              </a:ext>
            </a:extLst>
          </p:cNvPr>
          <p:cNvPicPr>
            <a:picLocks noChangeAspect="1"/>
          </p:cNvPicPr>
          <p:nvPr userDrawn="1"/>
        </p:nvPicPr>
        <p:blipFill>
          <a:blip r:embed="rId2"/>
          <a:stretch>
            <a:fillRect/>
          </a:stretch>
        </p:blipFill>
        <p:spPr>
          <a:xfrm>
            <a:off x="1385" y="0"/>
            <a:ext cx="12190615"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8" name="Text Placeholder 16">
            <a:extLst>
              <a:ext uri="{FF2B5EF4-FFF2-40B4-BE49-F238E27FC236}">
                <a16:creationId xmlns:a16="http://schemas.microsoft.com/office/drawing/2014/main" id="{2FEF6ADA-5B90-3143-CE1C-404D7C7AAE1C}"/>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9" name="Text Placeholder 10">
            <a:extLst>
              <a:ext uri="{FF2B5EF4-FFF2-40B4-BE49-F238E27FC236}">
                <a16:creationId xmlns:a16="http://schemas.microsoft.com/office/drawing/2014/main" id="{566C037F-EED8-F078-1C99-E5156AA56470}"/>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3873190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Service Cover slide layout">
    <p:spTree>
      <p:nvGrpSpPr>
        <p:cNvPr id="1" name=""/>
        <p:cNvGrpSpPr/>
        <p:nvPr/>
      </p:nvGrpSpPr>
      <p:grpSpPr>
        <a:xfrm>
          <a:off x="0" y="0"/>
          <a:ext cx="0" cy="0"/>
          <a:chOff x="0" y="0"/>
          <a:chExt cx="0" cy="0"/>
        </a:xfrm>
      </p:grpSpPr>
      <p:pic>
        <p:nvPicPr>
          <p:cNvPr id="5" name="Picture 4" descr="A person on the phone&#10;&#10;Description automatically generated">
            <a:extLst>
              <a:ext uri="{FF2B5EF4-FFF2-40B4-BE49-F238E27FC236}">
                <a16:creationId xmlns:a16="http://schemas.microsoft.com/office/drawing/2014/main" id="{F8574960-F09D-1F70-6382-9683AA2DC8F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0">
            <a:extLst>
              <a:ext uri="{FF2B5EF4-FFF2-40B4-BE49-F238E27FC236}">
                <a16:creationId xmlns:a16="http://schemas.microsoft.com/office/drawing/2014/main" id="{34B1D61E-7326-AE2E-7B0F-B818A6E7ACC8}"/>
              </a:ext>
            </a:extLst>
          </p:cNvPr>
          <p:cNvSpPr>
            <a:spLocks noGrp="1"/>
          </p:cNvSpPr>
          <p:nvPr>
            <p:ph type="body" sz="quarter" idx="12" hasCustomPrompt="1"/>
          </p:nvPr>
        </p:nvSpPr>
        <p:spPr>
          <a:xfrm>
            <a:off x="889214" y="29803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1263070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R Cover slide layout">
    <p:spTree>
      <p:nvGrpSpPr>
        <p:cNvPr id="1" name=""/>
        <p:cNvGrpSpPr/>
        <p:nvPr/>
      </p:nvGrpSpPr>
      <p:grpSpPr>
        <a:xfrm>
          <a:off x="0" y="0"/>
          <a:ext cx="0" cy="0"/>
          <a:chOff x="0" y="0"/>
          <a:chExt cx="0" cy="0"/>
        </a:xfrm>
      </p:grpSpPr>
      <p:pic>
        <p:nvPicPr>
          <p:cNvPr id="3" name="Picture 2" descr="A person and person standing in snow&#10;&#10;Description automatically generated">
            <a:extLst>
              <a:ext uri="{FF2B5EF4-FFF2-40B4-BE49-F238E27FC236}">
                <a16:creationId xmlns:a16="http://schemas.microsoft.com/office/drawing/2014/main" id="{6AF2188E-44AB-86B9-27CE-0EA9B401DD6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0">
            <a:extLst>
              <a:ext uri="{FF2B5EF4-FFF2-40B4-BE49-F238E27FC236}">
                <a16:creationId xmlns:a16="http://schemas.microsoft.com/office/drawing/2014/main" id="{34B1D61E-7326-AE2E-7B0F-B818A6E7ACC8}"/>
              </a:ext>
            </a:extLst>
          </p:cNvPr>
          <p:cNvSpPr>
            <a:spLocks noGrp="1"/>
          </p:cNvSpPr>
          <p:nvPr>
            <p:ph type="body" sz="quarter" idx="12" hasCustomPrompt="1"/>
          </p:nvPr>
        </p:nvSpPr>
        <p:spPr>
          <a:xfrm>
            <a:off x="889214" y="29803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spTree>
    <p:extLst>
      <p:ext uri="{BB962C8B-B14F-4D97-AF65-F5344CB8AC3E}">
        <p14:creationId xmlns:p14="http://schemas.microsoft.com/office/powerpoint/2010/main" val="575894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layout with space for pictu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05FFC6-85F8-48BB-2687-C0EC29F124A2}"/>
              </a:ext>
            </a:extLst>
          </p:cNvPr>
          <p:cNvSpPr/>
          <p:nvPr userDrawn="1"/>
        </p:nvSpPr>
        <p:spPr>
          <a:xfrm>
            <a:off x="244324" y="236220"/>
            <a:ext cx="11703352" cy="580644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6" name="Picture 5" descr="A yellow and black sign with black letters&#10;&#10;Description automatically generated">
            <a:extLst>
              <a:ext uri="{FF2B5EF4-FFF2-40B4-BE49-F238E27FC236}">
                <a16:creationId xmlns:a16="http://schemas.microsoft.com/office/drawing/2014/main" id="{82715A86-BB77-F194-E447-55BE0622B5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7911182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hite text layout with space for pictu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6" name="Picture 5" descr="A yellow and black sign with black letters&#10;&#10;Description automatically generated">
            <a:extLst>
              <a:ext uri="{FF2B5EF4-FFF2-40B4-BE49-F238E27FC236}">
                <a16:creationId xmlns:a16="http://schemas.microsoft.com/office/drawing/2014/main" id="{82715A86-BB77-F194-E447-55BE0622B5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11661847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inter text layout with space for pictu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9FBEC6-B7CE-B0CA-FA24-90EDD97D0B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4324" y="236220"/>
            <a:ext cx="11703352" cy="5830573"/>
          </a:xfrm>
          <a:prstGeom prst="rect">
            <a:avLst/>
          </a:prstGeom>
        </p:spPr>
      </p:pic>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6" name="Picture 5" descr="A yellow and black sign with black letters&#10;&#10;Description automatically generated">
            <a:extLst>
              <a:ext uri="{FF2B5EF4-FFF2-40B4-BE49-F238E27FC236}">
                <a16:creationId xmlns:a16="http://schemas.microsoft.com/office/drawing/2014/main" id="{82715A86-BB77-F194-E447-55BE0622B56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9907559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enery text layout with space for pict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905627-16BA-56B0-F8A3-ABDEA1BB3C4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44324" y="212087"/>
            <a:ext cx="11703352" cy="5830573"/>
          </a:xfrm>
          <a:prstGeom prst="rect">
            <a:avLst/>
          </a:prstGeom>
        </p:spPr>
      </p:pic>
      <p:pic>
        <p:nvPicPr>
          <p:cNvPr id="7" name="Picture 6" descr="A black and white background with white letters&#10;&#10;Description automatically generated">
            <a:extLst>
              <a:ext uri="{FF2B5EF4-FFF2-40B4-BE49-F238E27FC236}">
                <a16:creationId xmlns:a16="http://schemas.microsoft.com/office/drawing/2014/main" id="{487A1541-61D6-ED34-FCE2-07BEC94D02A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46202" y="375495"/>
            <a:ext cx="1072349" cy="335483"/>
          </a:xfrm>
          <a:prstGeom prst="rect">
            <a:avLst/>
          </a:prstGeom>
        </p:spPr>
      </p:pic>
      <p:pic>
        <p:nvPicPr>
          <p:cNvPr id="5" name="Picture 4">
            <a:extLst>
              <a:ext uri="{FF2B5EF4-FFF2-40B4-BE49-F238E27FC236}">
                <a16:creationId xmlns:a16="http://schemas.microsoft.com/office/drawing/2014/main" id="{F2FDA928-5F71-5320-3025-26E857020A84}"/>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8" name="Text Placeholder 16">
            <a:extLst>
              <a:ext uri="{FF2B5EF4-FFF2-40B4-BE49-F238E27FC236}">
                <a16:creationId xmlns:a16="http://schemas.microsoft.com/office/drawing/2014/main" id="{EE9F0241-D790-5046-A895-879726DEC374}"/>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19" name="Rectangle 18">
            <a:extLst>
              <a:ext uri="{FF2B5EF4-FFF2-40B4-BE49-F238E27FC236}">
                <a16:creationId xmlns:a16="http://schemas.microsoft.com/office/drawing/2014/main" id="{3E289503-ECF3-1271-6C5B-5030721B148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20" name="Content Placeholder 14">
            <a:extLst>
              <a:ext uri="{FF2B5EF4-FFF2-40B4-BE49-F238E27FC236}">
                <a16:creationId xmlns:a16="http://schemas.microsoft.com/office/drawing/2014/main" id="{CA6D531F-AB05-A08A-5032-6B74677A53A4}"/>
              </a:ext>
            </a:extLst>
          </p:cNvPr>
          <p:cNvSpPr>
            <a:spLocks noGrp="1"/>
          </p:cNvSpPr>
          <p:nvPr>
            <p:ph sz="quarter" idx="10"/>
          </p:nvPr>
        </p:nvSpPr>
        <p:spPr>
          <a:xfrm>
            <a:off x="889214" y="3120425"/>
            <a:ext cx="6519914" cy="2151308"/>
          </a:xfrm>
          <a:prstGeom prst="rect">
            <a:avLst/>
          </a:prstGeom>
          <a:noFill/>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5664491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rest layout with space for pictu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20861A-C684-51CE-A209-7F3A6C089F4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44324" y="212087"/>
            <a:ext cx="11703352" cy="5830573"/>
          </a:xfrm>
          <a:prstGeom prst="rect">
            <a:avLst/>
          </a:prstGeom>
        </p:spPr>
      </p:pic>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5"/>
            <a:ext cx="6089162"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29238659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template with room for two pictu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A6DC71-F781-BA21-1753-8EDC03FFD5D7}"/>
              </a:ext>
            </a:extLst>
          </p:cNvPr>
          <p:cNvSpPr/>
          <p:nvPr userDrawn="1"/>
        </p:nvSpPr>
        <p:spPr>
          <a:xfrm>
            <a:off x="8154942" y="236220"/>
            <a:ext cx="3792734"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a:extLst>
              <a:ext uri="{FF2B5EF4-FFF2-40B4-BE49-F238E27FC236}">
                <a16:creationId xmlns:a16="http://schemas.microsoft.com/office/drawing/2014/main" id="{23768B7B-31C4-6385-9583-350564D91F47}"/>
              </a:ext>
            </a:extLst>
          </p:cNvPr>
          <p:cNvSpPr/>
          <p:nvPr userDrawn="1"/>
        </p:nvSpPr>
        <p:spPr>
          <a:xfrm>
            <a:off x="8154942" y="3198412"/>
            <a:ext cx="3792734"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Rectangle 5">
            <a:extLst>
              <a:ext uri="{FF2B5EF4-FFF2-40B4-BE49-F238E27FC236}">
                <a16:creationId xmlns:a16="http://schemas.microsoft.com/office/drawing/2014/main" id="{1ED0AA37-F10B-AA02-B90A-ABBF1BC1AF69}"/>
              </a:ext>
            </a:extLst>
          </p:cNvPr>
          <p:cNvSpPr/>
          <p:nvPr userDrawn="1"/>
        </p:nvSpPr>
        <p:spPr>
          <a:xfrm>
            <a:off x="244324" y="236220"/>
            <a:ext cx="7764296" cy="5806440"/>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34030093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hite_Text template with room for two pictur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3453665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ark Text template with room for two pictur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3FFB38-07F3-8260-076F-D448A63C0210}"/>
              </a:ext>
            </a:extLst>
          </p:cNvPr>
          <p:cNvSpPr/>
          <p:nvPr userDrawn="1"/>
        </p:nvSpPr>
        <p:spPr>
          <a:xfrm>
            <a:off x="8154942" y="236220"/>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2" name="Rectangle 1">
            <a:extLst>
              <a:ext uri="{FF2B5EF4-FFF2-40B4-BE49-F238E27FC236}">
                <a16:creationId xmlns:a16="http://schemas.microsoft.com/office/drawing/2014/main" id="{B252AC9F-BBDB-52AA-2336-565AF31911E3}"/>
              </a:ext>
            </a:extLst>
          </p:cNvPr>
          <p:cNvSpPr/>
          <p:nvPr userDrawn="1"/>
        </p:nvSpPr>
        <p:spPr>
          <a:xfrm>
            <a:off x="8154942" y="3198412"/>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3" name="Rectangle 2">
            <a:extLst>
              <a:ext uri="{FF2B5EF4-FFF2-40B4-BE49-F238E27FC236}">
                <a16:creationId xmlns:a16="http://schemas.microsoft.com/office/drawing/2014/main" id="{B578F25D-73A5-C5AD-D7E4-1DF3D46E9F52}"/>
              </a:ext>
            </a:extLst>
          </p:cNvPr>
          <p:cNvSpPr/>
          <p:nvPr userDrawn="1"/>
        </p:nvSpPr>
        <p:spPr>
          <a:xfrm>
            <a:off x="244324" y="236220"/>
            <a:ext cx="7764296" cy="580644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28036641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template with room for four picture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1D335B1-5DCC-83A2-9792-05042F1046E1}"/>
              </a:ext>
            </a:extLst>
          </p:cNvPr>
          <p:cNvSpPr/>
          <p:nvPr userDrawn="1"/>
        </p:nvSpPr>
        <p:spPr>
          <a:xfrm>
            <a:off x="7217426" y="236220"/>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Rectangle 7">
            <a:extLst>
              <a:ext uri="{FF2B5EF4-FFF2-40B4-BE49-F238E27FC236}">
                <a16:creationId xmlns:a16="http://schemas.microsoft.com/office/drawing/2014/main" id="{C223EA13-A31B-0246-F487-4870A2F2453E}"/>
              </a:ext>
            </a:extLst>
          </p:cNvPr>
          <p:cNvSpPr/>
          <p:nvPr userDrawn="1"/>
        </p:nvSpPr>
        <p:spPr>
          <a:xfrm>
            <a:off x="9668823" y="236220"/>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id="{F6C7C717-3649-ECBD-3490-232F574F2E92}"/>
              </a:ext>
            </a:extLst>
          </p:cNvPr>
          <p:cNvSpPr/>
          <p:nvPr userDrawn="1"/>
        </p:nvSpPr>
        <p:spPr>
          <a:xfrm>
            <a:off x="244324" y="236220"/>
            <a:ext cx="6800558" cy="5786265"/>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39440"/>
            <a:ext cx="5790986" cy="2619975"/>
          </a:xfrm>
          <a:prstGeom prst="rect">
            <a:avLst/>
          </a:prstGeom>
        </p:spPr>
        <p:txBody>
          <a:bodyPr/>
          <a:lstStyle>
            <a:lvl1pPr>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5790986" cy="2080722"/>
          </a:xfrm>
          <a:prstGeom prst="rect">
            <a:avLst/>
          </a:prstGeom>
        </p:spPr>
        <p:txBody>
          <a:bodyPr/>
          <a:lstStyle>
            <a:lvl1pPr>
              <a:defRPr sz="3600">
                <a:solidFill>
                  <a:schemeClr val="tx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18" name="Rectangle 17">
            <a:extLst>
              <a:ext uri="{FF2B5EF4-FFF2-40B4-BE49-F238E27FC236}">
                <a16:creationId xmlns:a16="http://schemas.microsoft.com/office/drawing/2014/main" id="{DAB38957-E6E2-B8B9-99CE-256206E06FC5}"/>
              </a:ext>
            </a:extLst>
          </p:cNvPr>
          <p:cNvSpPr/>
          <p:nvPr userDrawn="1"/>
        </p:nvSpPr>
        <p:spPr>
          <a:xfrm>
            <a:off x="9668823" y="3209437"/>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Rectangle 18">
            <a:extLst>
              <a:ext uri="{FF2B5EF4-FFF2-40B4-BE49-F238E27FC236}">
                <a16:creationId xmlns:a16="http://schemas.microsoft.com/office/drawing/2014/main" id="{B21C84A5-29FA-2CCC-EB97-3BA3911A445B}"/>
              </a:ext>
            </a:extLst>
          </p:cNvPr>
          <p:cNvSpPr/>
          <p:nvPr userDrawn="1"/>
        </p:nvSpPr>
        <p:spPr>
          <a:xfrm>
            <a:off x="7217426" y="3209437"/>
            <a:ext cx="2278853" cy="281304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7225976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rk Text template with room for four pictur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08CC685-5812-7858-E84C-B27AE52D19D0}"/>
              </a:ext>
            </a:extLst>
          </p:cNvPr>
          <p:cNvSpPr/>
          <p:nvPr userDrawn="1"/>
        </p:nvSpPr>
        <p:spPr>
          <a:xfrm>
            <a:off x="7217426" y="3185305"/>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18" name="Rectangle 17">
            <a:extLst>
              <a:ext uri="{FF2B5EF4-FFF2-40B4-BE49-F238E27FC236}">
                <a16:creationId xmlns:a16="http://schemas.microsoft.com/office/drawing/2014/main" id="{DAB38957-E6E2-B8B9-99CE-256206E06FC5}"/>
              </a:ext>
            </a:extLst>
          </p:cNvPr>
          <p:cNvSpPr/>
          <p:nvPr userDrawn="1"/>
        </p:nvSpPr>
        <p:spPr>
          <a:xfrm>
            <a:off x="9668823" y="3209437"/>
            <a:ext cx="2278853" cy="27889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8" name="Rectangle 7">
            <a:extLst>
              <a:ext uri="{FF2B5EF4-FFF2-40B4-BE49-F238E27FC236}">
                <a16:creationId xmlns:a16="http://schemas.microsoft.com/office/drawing/2014/main" id="{C223EA13-A31B-0246-F487-4870A2F2453E}"/>
              </a:ext>
            </a:extLst>
          </p:cNvPr>
          <p:cNvSpPr/>
          <p:nvPr userDrawn="1"/>
        </p:nvSpPr>
        <p:spPr>
          <a:xfrm>
            <a:off x="9668823"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3" name="Rectangle 2">
            <a:extLst>
              <a:ext uri="{FF2B5EF4-FFF2-40B4-BE49-F238E27FC236}">
                <a16:creationId xmlns:a16="http://schemas.microsoft.com/office/drawing/2014/main" id="{293B304C-81C1-C26F-0353-FBE859442C91}"/>
              </a:ext>
            </a:extLst>
          </p:cNvPr>
          <p:cNvSpPr/>
          <p:nvPr userDrawn="1"/>
        </p:nvSpPr>
        <p:spPr>
          <a:xfrm>
            <a:off x="7217426"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2" name="Rectangle 1">
            <a:extLst>
              <a:ext uri="{FF2B5EF4-FFF2-40B4-BE49-F238E27FC236}">
                <a16:creationId xmlns:a16="http://schemas.microsoft.com/office/drawing/2014/main" id="{0DA1A232-D114-1DB2-15DD-4995D75C9C1D}"/>
              </a:ext>
            </a:extLst>
          </p:cNvPr>
          <p:cNvSpPr/>
          <p:nvPr userDrawn="1"/>
        </p:nvSpPr>
        <p:spPr>
          <a:xfrm>
            <a:off x="244324" y="212088"/>
            <a:ext cx="6800558" cy="578626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39440"/>
            <a:ext cx="5790986"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5790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6163277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gital Solutions Cover layout">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F04D398-CA6F-0E01-D274-465D535EF0EB}"/>
              </a:ext>
            </a:extLst>
          </p:cNvPr>
          <p:cNvGrpSpPr/>
          <p:nvPr userDrawn="1"/>
        </p:nvGrpSpPr>
        <p:grpSpPr>
          <a:xfrm>
            <a:off x="0" y="1282"/>
            <a:ext cx="12190476" cy="6856718"/>
            <a:chOff x="0" y="1282"/>
            <a:chExt cx="12190476" cy="6856718"/>
          </a:xfrm>
        </p:grpSpPr>
        <p:pic>
          <p:nvPicPr>
            <p:cNvPr id="2" name="Picture 2">
              <a:extLst>
                <a:ext uri="{FF2B5EF4-FFF2-40B4-BE49-F238E27FC236}">
                  <a16:creationId xmlns:a16="http://schemas.microsoft.com/office/drawing/2014/main" id="{B3557910-0D38-DE40-8DFA-0A62F9363E8A}"/>
                </a:ext>
              </a:extLst>
            </p:cNvPr>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0" y="1282"/>
              <a:ext cx="12190476"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473DBEE2-7A60-5D8C-8FF0-E642AF425999}"/>
                </a:ext>
              </a:extLst>
            </p:cNvPr>
            <p:cNvSpPr/>
            <p:nvPr userDrawn="1"/>
          </p:nvSpPr>
          <p:spPr>
            <a:xfrm>
              <a:off x="0" y="6412911"/>
              <a:ext cx="12190476" cy="443807"/>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3" name="Picture 12" descr="A yellow and black sign with black letters&#10;&#10;Description automatically generated">
            <a:extLst>
              <a:ext uri="{FF2B5EF4-FFF2-40B4-BE49-F238E27FC236}">
                <a16:creationId xmlns:a16="http://schemas.microsoft.com/office/drawing/2014/main" id="{A68F3B8E-9467-1009-71D5-432A33C6680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3" name="Text Placeholder 16">
            <a:extLst>
              <a:ext uri="{FF2B5EF4-FFF2-40B4-BE49-F238E27FC236}">
                <a16:creationId xmlns:a16="http://schemas.microsoft.com/office/drawing/2014/main" id="{F094E264-5D6E-047E-3C2A-A48444CD94F1}"/>
              </a:ext>
            </a:extLst>
          </p:cNvPr>
          <p:cNvSpPr>
            <a:spLocks noGrp="1"/>
          </p:cNvSpPr>
          <p:nvPr>
            <p:ph type="body" sz="quarter" idx="13" hasCustomPrompt="1"/>
          </p:nvPr>
        </p:nvSpPr>
        <p:spPr>
          <a:xfrm>
            <a:off x="1041614" y="872902"/>
            <a:ext cx="5663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4" name="Text Placeholder 10">
            <a:extLst>
              <a:ext uri="{FF2B5EF4-FFF2-40B4-BE49-F238E27FC236}">
                <a16:creationId xmlns:a16="http://schemas.microsoft.com/office/drawing/2014/main" id="{90C805DA-F1D2-037B-3832-C5DB6F92F214}"/>
              </a:ext>
            </a:extLst>
          </p:cNvPr>
          <p:cNvSpPr>
            <a:spLocks noGrp="1"/>
          </p:cNvSpPr>
          <p:nvPr>
            <p:ph type="body" sz="quarter" idx="14" hasCustomPrompt="1"/>
          </p:nvPr>
        </p:nvSpPr>
        <p:spPr>
          <a:xfrm>
            <a:off x="1041614" y="3132788"/>
            <a:ext cx="5247860" cy="541338"/>
          </a:xfrm>
          <a:prstGeom prst="rect">
            <a:avLst/>
          </a:prstGeom>
        </p:spPr>
        <p:txBody>
          <a:bodyPr/>
          <a:lstStyle>
            <a:lvl1pPr algn="l">
              <a:defRPr sz="1400">
                <a:solidFill>
                  <a:schemeClr val="bg1"/>
                </a:solidFill>
                <a:latin typeface="Arial Black" panose="020B0A04020102020204" pitchFamily="34" charset="0"/>
              </a:defRPr>
            </a:lvl1pPr>
          </a:lstStyle>
          <a:p>
            <a:pPr lvl="0"/>
            <a:r>
              <a:rPr lang="en-US"/>
              <a:t>CLICK TO EDIT</a:t>
            </a:r>
          </a:p>
        </p:txBody>
      </p:sp>
      <p:pic>
        <p:nvPicPr>
          <p:cNvPr id="5" name="Picture 4">
            <a:extLst>
              <a:ext uri="{FF2B5EF4-FFF2-40B4-BE49-F238E27FC236}">
                <a16:creationId xmlns:a16="http://schemas.microsoft.com/office/drawing/2014/main" id="{C8F5141E-C2FE-E0DB-16CA-856C21763E92}"/>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Tree>
    <p:extLst>
      <p:ext uri="{BB962C8B-B14F-4D97-AF65-F5344CB8AC3E}">
        <p14:creationId xmlns:p14="http://schemas.microsoft.com/office/powerpoint/2010/main" val="42144293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gital solutions text page">
    <p:spTree>
      <p:nvGrpSpPr>
        <p:cNvPr id="1" name=""/>
        <p:cNvGrpSpPr/>
        <p:nvPr/>
      </p:nvGrpSpPr>
      <p:grpSpPr>
        <a:xfrm>
          <a:off x="0" y="0"/>
          <a:ext cx="0" cy="0"/>
          <a:chOff x="0" y="0"/>
          <a:chExt cx="0" cy="0"/>
        </a:xfrm>
      </p:grpSpPr>
      <p:pic>
        <p:nvPicPr>
          <p:cNvPr id="2" name="Picture 2" descr="A black background with squares&#10;&#10;Description automatically generated">
            <a:extLst>
              <a:ext uri="{FF2B5EF4-FFF2-40B4-BE49-F238E27FC236}">
                <a16:creationId xmlns:a16="http://schemas.microsoft.com/office/drawing/2014/main" id="{6BA531DD-1F5A-3786-855E-AF73FA399A68}"/>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244324" y="236220"/>
            <a:ext cx="11703352" cy="57897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yellow and black sign with black letters&#10;&#10;Description automatically generated">
            <a:extLst>
              <a:ext uri="{FF2B5EF4-FFF2-40B4-BE49-F238E27FC236}">
                <a16:creationId xmlns:a16="http://schemas.microsoft.com/office/drawing/2014/main" id="{C5121DBE-B426-C684-6C88-CB422590ECF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8" name="Picture 7">
            <a:extLst>
              <a:ext uri="{FF2B5EF4-FFF2-40B4-BE49-F238E27FC236}">
                <a16:creationId xmlns:a16="http://schemas.microsoft.com/office/drawing/2014/main" id="{9BD82840-752B-01BE-8A8C-DF647C2A897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3" name="Text Placeholder 16">
            <a:extLst>
              <a:ext uri="{FF2B5EF4-FFF2-40B4-BE49-F238E27FC236}">
                <a16:creationId xmlns:a16="http://schemas.microsoft.com/office/drawing/2014/main" id="{62AE6D8E-C298-D992-28CD-34F1112BC0FE}"/>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
        <p:nvSpPr>
          <p:cNvPr id="4" name="Rectangle 3">
            <a:extLst>
              <a:ext uri="{FF2B5EF4-FFF2-40B4-BE49-F238E27FC236}">
                <a16:creationId xmlns:a16="http://schemas.microsoft.com/office/drawing/2014/main" id="{E9FCF9A8-EB63-BDBC-968F-4C4E42503FC1}"/>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6" name="Content Placeholder 14">
            <a:extLst>
              <a:ext uri="{FF2B5EF4-FFF2-40B4-BE49-F238E27FC236}">
                <a16:creationId xmlns:a16="http://schemas.microsoft.com/office/drawing/2014/main" id="{95786B2D-DF00-E326-FB37-7327BFCDC99F}"/>
              </a:ext>
            </a:extLst>
          </p:cNvPr>
          <p:cNvSpPr>
            <a:spLocks noGrp="1"/>
          </p:cNvSpPr>
          <p:nvPr>
            <p:ph sz="quarter" idx="10"/>
          </p:nvPr>
        </p:nvSpPr>
        <p:spPr>
          <a:xfrm>
            <a:off x="889214" y="3120425"/>
            <a:ext cx="6519914"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0247654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gital solutions picture page 1">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F96AAC4-4203-BCE8-362C-683F26208BF1}"/>
              </a:ext>
            </a:extLst>
          </p:cNvPr>
          <p:cNvGrpSpPr/>
          <p:nvPr userDrawn="1"/>
        </p:nvGrpSpPr>
        <p:grpSpPr>
          <a:xfrm>
            <a:off x="244324" y="154494"/>
            <a:ext cx="11882139" cy="5865307"/>
            <a:chOff x="-1716" y="-87568"/>
            <a:chExt cx="12375993" cy="6284204"/>
          </a:xfrm>
        </p:grpSpPr>
        <p:pic>
          <p:nvPicPr>
            <p:cNvPr id="13" name="Picture 3">
              <a:extLst>
                <a:ext uri="{FF2B5EF4-FFF2-40B4-BE49-F238E27FC236}">
                  <a16:creationId xmlns:a16="http://schemas.microsoft.com/office/drawing/2014/main" id="{8B6C78B3-8521-D515-7EA3-F9D0F796D946}"/>
                </a:ext>
              </a:extLst>
            </p:cNvPr>
            <p:cNvPicPr/>
            <p:nvPr userDrawn="1"/>
          </p:nvPicPr>
          <p:blipFill rotWithShape="1">
            <a:blip r:embed="rId2" cstate="print">
              <a:extLst>
                <a:ext uri="{28A0092B-C50C-407E-A947-70E740481C1C}">
                  <a14:useLocalDpi xmlns:a14="http://schemas.microsoft.com/office/drawing/2010/main"/>
                </a:ext>
              </a:extLst>
            </a:blip>
            <a:srcRect r="-1496"/>
            <a:stretch/>
          </p:blipFill>
          <p:spPr bwMode="auto">
            <a:xfrm>
              <a:off x="4763" y="2"/>
              <a:ext cx="12369514" cy="619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1FB6CFF8-A496-6049-C632-D4489EE8B80C}"/>
                </a:ext>
              </a:extLst>
            </p:cNvPr>
            <p:cNvPicPr/>
            <p:nvPr userDrawn="1"/>
          </p:nvPicPr>
          <p:blipFill rotWithShape="1">
            <a:blip r:embed="rId3" cstate="print">
              <a:extLst>
                <a:ext uri="{28A0092B-C50C-407E-A947-70E740481C1C}">
                  <a14:useLocalDpi xmlns:a14="http://schemas.microsoft.com/office/drawing/2010/main"/>
                </a:ext>
              </a:extLst>
            </a:blip>
            <a:srcRect l="1528" b="8367"/>
            <a:stretch/>
          </p:blipFill>
          <p:spPr bwMode="auto">
            <a:xfrm>
              <a:off x="-1716" y="-87568"/>
              <a:ext cx="12188953" cy="628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descr="A yellow and black sign with black letters&#10;&#10;Description automatically generated">
            <a:extLst>
              <a:ext uri="{FF2B5EF4-FFF2-40B4-BE49-F238E27FC236}">
                <a16:creationId xmlns:a16="http://schemas.microsoft.com/office/drawing/2014/main" id="{A3E789F4-71EE-2B36-393C-76C46F83B60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11" name="Picture 10">
            <a:extLst>
              <a:ext uri="{FF2B5EF4-FFF2-40B4-BE49-F238E27FC236}">
                <a16:creationId xmlns:a16="http://schemas.microsoft.com/office/drawing/2014/main" id="{A14EA7AE-9524-05D3-35FD-8C1B39AFC6E4}"/>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8" name="Content Placeholder 14">
            <a:extLst>
              <a:ext uri="{FF2B5EF4-FFF2-40B4-BE49-F238E27FC236}">
                <a16:creationId xmlns:a16="http://schemas.microsoft.com/office/drawing/2014/main" id="{372A763F-BBBD-DCF8-3C5D-3DF489CB1E99}"/>
              </a:ext>
            </a:extLst>
          </p:cNvPr>
          <p:cNvSpPr>
            <a:spLocks noGrp="1"/>
          </p:cNvSpPr>
          <p:nvPr>
            <p:ph sz="quarter" idx="10"/>
          </p:nvPr>
        </p:nvSpPr>
        <p:spPr>
          <a:xfrm>
            <a:off x="889214" y="3120425"/>
            <a:ext cx="6089162"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9" name="Text Placeholder 16">
            <a:extLst>
              <a:ext uri="{FF2B5EF4-FFF2-40B4-BE49-F238E27FC236}">
                <a16:creationId xmlns:a16="http://schemas.microsoft.com/office/drawing/2014/main" id="{745C5D52-DCE6-6C07-E41C-7485A25EFF7A}"/>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Tree>
    <p:extLst>
      <p:ext uri="{BB962C8B-B14F-4D97-AF65-F5344CB8AC3E}">
        <p14:creationId xmlns:p14="http://schemas.microsoft.com/office/powerpoint/2010/main" val="12521316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gital solutions picture page 2">
    <p:spTree>
      <p:nvGrpSpPr>
        <p:cNvPr id="1" name=""/>
        <p:cNvGrpSpPr/>
        <p:nvPr/>
      </p:nvGrpSpPr>
      <p:grpSpPr>
        <a:xfrm>
          <a:off x="0" y="0"/>
          <a:ext cx="0" cy="0"/>
          <a:chOff x="0" y="0"/>
          <a:chExt cx="0" cy="0"/>
        </a:xfrm>
      </p:grpSpPr>
      <p:pic>
        <p:nvPicPr>
          <p:cNvPr id="3" name="Picture 2" descr="A person sitting on a rock looking at a lake&#10;&#10;Description automatically generated">
            <a:extLst>
              <a:ext uri="{FF2B5EF4-FFF2-40B4-BE49-F238E27FC236}">
                <a16:creationId xmlns:a16="http://schemas.microsoft.com/office/drawing/2014/main" id="{7E5E3D96-EB44-EE14-66AE-67132698FE3E}"/>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a:xfrm>
            <a:off x="250544" y="236227"/>
            <a:ext cx="11690912" cy="5783574"/>
          </a:xfrm>
          <a:prstGeom prst="rect">
            <a:avLst/>
          </a:prstGeom>
        </p:spPr>
      </p:pic>
      <p:pic>
        <p:nvPicPr>
          <p:cNvPr id="14" name="Picture 4">
            <a:extLst>
              <a:ext uri="{FF2B5EF4-FFF2-40B4-BE49-F238E27FC236}">
                <a16:creationId xmlns:a16="http://schemas.microsoft.com/office/drawing/2014/main" id="{1FB6CFF8-A496-6049-C632-D4489EE8B80C}"/>
              </a:ext>
            </a:extLst>
          </p:cNvPr>
          <p:cNvPicPr/>
          <p:nvPr userDrawn="1"/>
        </p:nvPicPr>
        <p:blipFill rotWithShape="1">
          <a:blip r:embed="rId3" cstate="print">
            <a:extLst>
              <a:ext uri="{28A0092B-C50C-407E-A947-70E740481C1C}">
                <a14:useLocalDpi xmlns:a14="http://schemas.microsoft.com/office/drawing/2010/main"/>
              </a:ext>
            </a:extLst>
          </a:blip>
          <a:srcRect l="1528" b="8367"/>
          <a:stretch/>
        </p:blipFill>
        <p:spPr bwMode="auto">
          <a:xfrm>
            <a:off x="254339" y="154494"/>
            <a:ext cx="11702563" cy="586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yellow and black sign with black letters&#10;&#10;Description automatically generated">
            <a:extLst>
              <a:ext uri="{FF2B5EF4-FFF2-40B4-BE49-F238E27FC236}">
                <a16:creationId xmlns:a16="http://schemas.microsoft.com/office/drawing/2014/main" id="{A3E789F4-71EE-2B36-393C-76C46F83B60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11" name="Picture 10">
            <a:extLst>
              <a:ext uri="{FF2B5EF4-FFF2-40B4-BE49-F238E27FC236}">
                <a16:creationId xmlns:a16="http://schemas.microsoft.com/office/drawing/2014/main" id="{A14EA7AE-9524-05D3-35FD-8C1B39AFC6E4}"/>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8" name="Content Placeholder 14">
            <a:extLst>
              <a:ext uri="{FF2B5EF4-FFF2-40B4-BE49-F238E27FC236}">
                <a16:creationId xmlns:a16="http://schemas.microsoft.com/office/drawing/2014/main" id="{372A763F-BBBD-DCF8-3C5D-3DF489CB1E99}"/>
              </a:ext>
            </a:extLst>
          </p:cNvPr>
          <p:cNvSpPr>
            <a:spLocks noGrp="1"/>
          </p:cNvSpPr>
          <p:nvPr>
            <p:ph sz="quarter" idx="10"/>
          </p:nvPr>
        </p:nvSpPr>
        <p:spPr>
          <a:xfrm>
            <a:off x="889214" y="3120425"/>
            <a:ext cx="6089162" cy="2151308"/>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9" name="Text Placeholder 16">
            <a:extLst>
              <a:ext uri="{FF2B5EF4-FFF2-40B4-BE49-F238E27FC236}">
                <a16:creationId xmlns:a16="http://schemas.microsoft.com/office/drawing/2014/main" id="{745C5D52-DCE6-6C07-E41C-7485A25EFF7A}"/>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spTree>
    <p:extLst>
      <p:ext uri="{BB962C8B-B14F-4D97-AF65-F5344CB8AC3E}">
        <p14:creationId xmlns:p14="http://schemas.microsoft.com/office/powerpoint/2010/main" val="22847411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gital template with room for two pictures">
    <p:spTree>
      <p:nvGrpSpPr>
        <p:cNvPr id="1" name=""/>
        <p:cNvGrpSpPr/>
        <p:nvPr/>
      </p:nvGrpSpPr>
      <p:grpSpPr>
        <a:xfrm>
          <a:off x="0" y="0"/>
          <a:ext cx="0" cy="0"/>
          <a:chOff x="0" y="0"/>
          <a:chExt cx="0" cy="0"/>
        </a:xfrm>
      </p:grpSpPr>
      <p:pic>
        <p:nvPicPr>
          <p:cNvPr id="5" name="Picture 2" descr="A black background with squares&#10;&#10;Description automatically generated">
            <a:extLst>
              <a:ext uri="{FF2B5EF4-FFF2-40B4-BE49-F238E27FC236}">
                <a16:creationId xmlns:a16="http://schemas.microsoft.com/office/drawing/2014/main" id="{484AE2A4-7FF1-B388-C743-E4372341C6A2}"/>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244324" y="236221"/>
            <a:ext cx="7764296" cy="5806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D83FFB38-07F3-8260-076F-D448A63C0210}"/>
              </a:ext>
            </a:extLst>
          </p:cNvPr>
          <p:cNvSpPr/>
          <p:nvPr userDrawn="1"/>
        </p:nvSpPr>
        <p:spPr>
          <a:xfrm>
            <a:off x="8154942" y="236220"/>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2" name="Rectangle 1">
            <a:extLst>
              <a:ext uri="{FF2B5EF4-FFF2-40B4-BE49-F238E27FC236}">
                <a16:creationId xmlns:a16="http://schemas.microsoft.com/office/drawing/2014/main" id="{B252AC9F-BBDB-52AA-2336-565AF31911E3}"/>
              </a:ext>
            </a:extLst>
          </p:cNvPr>
          <p:cNvSpPr/>
          <p:nvPr userDrawn="1"/>
        </p:nvSpPr>
        <p:spPr>
          <a:xfrm>
            <a:off x="8154942" y="3198412"/>
            <a:ext cx="3792734"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20424"/>
            <a:ext cx="6519914"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6519914"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8461539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gital template with room for four pictures">
    <p:spTree>
      <p:nvGrpSpPr>
        <p:cNvPr id="1" name=""/>
        <p:cNvGrpSpPr/>
        <p:nvPr/>
      </p:nvGrpSpPr>
      <p:grpSpPr>
        <a:xfrm>
          <a:off x="0" y="0"/>
          <a:ext cx="0" cy="0"/>
          <a:chOff x="0" y="0"/>
          <a:chExt cx="0" cy="0"/>
        </a:xfrm>
      </p:grpSpPr>
      <p:pic>
        <p:nvPicPr>
          <p:cNvPr id="6" name="Picture 2" descr="A black background with squares&#10;&#10;Description automatically generated">
            <a:extLst>
              <a:ext uri="{FF2B5EF4-FFF2-40B4-BE49-F238E27FC236}">
                <a16:creationId xmlns:a16="http://schemas.microsoft.com/office/drawing/2014/main" id="{D0F4AC8E-4C60-D14B-5F27-090744589484}"/>
              </a:ext>
            </a:extLst>
          </p:cNvPr>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244324" y="212088"/>
            <a:ext cx="6800558" cy="5806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08CC685-5812-7858-E84C-B27AE52D19D0}"/>
              </a:ext>
            </a:extLst>
          </p:cNvPr>
          <p:cNvSpPr/>
          <p:nvPr userDrawn="1"/>
        </p:nvSpPr>
        <p:spPr>
          <a:xfrm>
            <a:off x="7217426" y="3185305"/>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18" name="Rectangle 17">
            <a:extLst>
              <a:ext uri="{FF2B5EF4-FFF2-40B4-BE49-F238E27FC236}">
                <a16:creationId xmlns:a16="http://schemas.microsoft.com/office/drawing/2014/main" id="{DAB38957-E6E2-B8B9-99CE-256206E06FC5}"/>
              </a:ext>
            </a:extLst>
          </p:cNvPr>
          <p:cNvSpPr/>
          <p:nvPr userDrawn="1"/>
        </p:nvSpPr>
        <p:spPr>
          <a:xfrm>
            <a:off x="9668823" y="3209437"/>
            <a:ext cx="2278853" cy="278891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8" name="Rectangle 7">
            <a:extLst>
              <a:ext uri="{FF2B5EF4-FFF2-40B4-BE49-F238E27FC236}">
                <a16:creationId xmlns:a16="http://schemas.microsoft.com/office/drawing/2014/main" id="{C223EA13-A31B-0246-F487-4870A2F2453E}"/>
              </a:ext>
            </a:extLst>
          </p:cNvPr>
          <p:cNvSpPr/>
          <p:nvPr userDrawn="1"/>
        </p:nvSpPr>
        <p:spPr>
          <a:xfrm>
            <a:off x="9668823"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sp>
        <p:nvSpPr>
          <p:cNvPr id="3" name="Rectangle 2">
            <a:extLst>
              <a:ext uri="{FF2B5EF4-FFF2-40B4-BE49-F238E27FC236}">
                <a16:creationId xmlns:a16="http://schemas.microsoft.com/office/drawing/2014/main" id="{293B304C-81C1-C26F-0353-FBE859442C91}"/>
              </a:ext>
            </a:extLst>
          </p:cNvPr>
          <p:cNvSpPr/>
          <p:nvPr userDrawn="1"/>
        </p:nvSpPr>
        <p:spPr>
          <a:xfrm>
            <a:off x="7217426" y="212088"/>
            <a:ext cx="2278853" cy="28130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bg1"/>
              </a:solidFill>
            </a:endParaRPr>
          </a:p>
        </p:txBody>
      </p:sp>
      <p:pic>
        <p:nvPicPr>
          <p:cNvPr id="4" name="Picture 3">
            <a:extLst>
              <a:ext uri="{FF2B5EF4-FFF2-40B4-BE49-F238E27FC236}">
                <a16:creationId xmlns:a16="http://schemas.microsoft.com/office/drawing/2014/main" id="{E2C05FE7-EBFB-C668-CF98-A093EF64B91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
        <p:nvSpPr>
          <p:cNvPr id="11" name="Content Placeholder 14">
            <a:extLst>
              <a:ext uri="{FF2B5EF4-FFF2-40B4-BE49-F238E27FC236}">
                <a16:creationId xmlns:a16="http://schemas.microsoft.com/office/drawing/2014/main" id="{73C4252D-85E0-0574-1282-A598E5D5458E}"/>
              </a:ext>
            </a:extLst>
          </p:cNvPr>
          <p:cNvSpPr>
            <a:spLocks noGrp="1"/>
          </p:cNvSpPr>
          <p:nvPr>
            <p:ph sz="quarter" idx="10"/>
          </p:nvPr>
        </p:nvSpPr>
        <p:spPr>
          <a:xfrm>
            <a:off x="889214" y="3139440"/>
            <a:ext cx="5790986" cy="2619975"/>
          </a:xfrm>
          <a:prstGeom prst="rect">
            <a:avLst/>
          </a:prstGeom>
        </p:spPr>
        <p:txBody>
          <a:bodyPr/>
          <a:lstStyle>
            <a:lvl1pPr>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p>
        </p:txBody>
      </p:sp>
      <p:sp>
        <p:nvSpPr>
          <p:cNvPr id="15" name="Text Placeholder 16">
            <a:extLst>
              <a:ext uri="{FF2B5EF4-FFF2-40B4-BE49-F238E27FC236}">
                <a16:creationId xmlns:a16="http://schemas.microsoft.com/office/drawing/2014/main" id="{A935AEE5-2C5F-98CB-85F4-08E0B3189C07}"/>
              </a:ext>
            </a:extLst>
          </p:cNvPr>
          <p:cNvSpPr>
            <a:spLocks noGrp="1"/>
          </p:cNvSpPr>
          <p:nvPr>
            <p:ph type="body" sz="quarter" idx="11" hasCustomPrompt="1"/>
          </p:nvPr>
        </p:nvSpPr>
        <p:spPr>
          <a:xfrm>
            <a:off x="889214" y="720502"/>
            <a:ext cx="5790986" cy="2080722"/>
          </a:xfrm>
          <a:prstGeom prst="rect">
            <a:avLst/>
          </a:prstGeom>
        </p:spPr>
        <p:txBody>
          <a:bodyPr/>
          <a:lstStyle>
            <a:lvl1pPr>
              <a:defRPr sz="3600">
                <a:solidFill>
                  <a:schemeClr val="bg1"/>
                </a:solidFill>
                <a:latin typeface="Arial Black" panose="020B0A04020102020204" pitchFamily="34" charset="0"/>
              </a:defRPr>
            </a:lvl1pPr>
          </a:lstStyle>
          <a:p>
            <a:pPr lvl="0"/>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a:p>
            <a:pPr marL="0" marR="0" lvl="0" indent="0" algn="l" defTabSz="457181" rtl="0" eaLnBrk="1" fontAlgn="auto" latinLnBrk="0" hangingPunct="1">
              <a:lnSpc>
                <a:spcPct val="100000"/>
              </a:lnSpc>
              <a:spcBef>
                <a:spcPct val="20000"/>
              </a:spcBef>
              <a:spcAft>
                <a:spcPts val="0"/>
              </a:spcAft>
              <a:buClrTx/>
              <a:buSzTx/>
              <a:buFontTx/>
              <a:buNone/>
              <a:tabLst/>
              <a:defRPr/>
            </a:pPr>
            <a:r>
              <a:rPr lang="en-US"/>
              <a:t>CLICK TO EDIT</a:t>
            </a:r>
          </a:p>
        </p:txBody>
      </p:sp>
      <p:pic>
        <p:nvPicPr>
          <p:cNvPr id="17" name="Picture 16" descr="A yellow and black sign with black letters&#10;&#10;Description automatically generated">
            <a:extLst>
              <a:ext uri="{FF2B5EF4-FFF2-40B4-BE49-F238E27FC236}">
                <a16:creationId xmlns:a16="http://schemas.microsoft.com/office/drawing/2014/main" id="{AA7B31DF-541C-0D77-823A-EE8A2AC894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Tree>
    <p:extLst>
      <p:ext uri="{BB962C8B-B14F-4D97-AF65-F5344CB8AC3E}">
        <p14:creationId xmlns:p14="http://schemas.microsoft.com/office/powerpoint/2010/main" val="22096931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inari End slide">
    <p:spTree>
      <p:nvGrpSpPr>
        <p:cNvPr id="1" name=""/>
        <p:cNvGrpSpPr/>
        <p:nvPr/>
      </p:nvGrpSpPr>
      <p:grpSpPr>
        <a:xfrm>
          <a:off x="0" y="0"/>
          <a:ext cx="0" cy="0"/>
          <a:chOff x="0" y="0"/>
          <a:chExt cx="0" cy="0"/>
        </a:xfrm>
      </p:grpSpPr>
      <p:pic>
        <p:nvPicPr>
          <p:cNvPr id="2" name="Picture 1" descr="An old photo of a person&#10;&#10;Description automatically generated">
            <a:extLst>
              <a:ext uri="{FF2B5EF4-FFF2-40B4-BE49-F238E27FC236}">
                <a16:creationId xmlns:a16="http://schemas.microsoft.com/office/drawing/2014/main" id="{054519EC-34F2-DA46-1643-86772789C09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4" y="6"/>
            <a:ext cx="12191975" cy="6857994"/>
          </a:xfrm>
          <a:prstGeom prst="rect">
            <a:avLst/>
          </a:prstGeom>
        </p:spPr>
      </p:pic>
      <p:pic>
        <p:nvPicPr>
          <p:cNvPr id="10" name="Picture 9" descr="A yellow and black sign with black letters&#10;&#10;Description automatically generated">
            <a:extLst>
              <a:ext uri="{FF2B5EF4-FFF2-40B4-BE49-F238E27FC236}">
                <a16:creationId xmlns:a16="http://schemas.microsoft.com/office/drawing/2014/main" id="{EE4584E1-8C8A-DA10-F2FE-2A16C5E82C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3" name="Picture 2">
            <a:extLst>
              <a:ext uri="{FF2B5EF4-FFF2-40B4-BE49-F238E27FC236}">
                <a16:creationId xmlns:a16="http://schemas.microsoft.com/office/drawing/2014/main" id="{B5E35371-B490-A924-2434-3A1A6837839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Tree>
    <p:extLst>
      <p:ext uri="{BB962C8B-B14F-4D97-AF65-F5344CB8AC3E}">
        <p14:creationId xmlns:p14="http://schemas.microsoft.com/office/powerpoint/2010/main" val="5435471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3E024187-3DB5-411D-9321-0899C8386297" descr="A picture containing person, indoor, person, posing&#10;&#10;Description automatically generated">
            <a:extLst>
              <a:ext uri="{FF2B5EF4-FFF2-40B4-BE49-F238E27FC236}">
                <a16:creationId xmlns:a16="http://schemas.microsoft.com/office/drawing/2014/main" id="{6682224C-1835-0207-70D8-FF397214E46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yellow and black sign with black letters&#10;&#10;Description automatically generated">
            <a:extLst>
              <a:ext uri="{FF2B5EF4-FFF2-40B4-BE49-F238E27FC236}">
                <a16:creationId xmlns:a16="http://schemas.microsoft.com/office/drawing/2014/main" id="{EE4584E1-8C8A-DA10-F2FE-2A16C5E82C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pic>
        <p:nvPicPr>
          <p:cNvPr id="2" name="Picture 1">
            <a:extLst>
              <a:ext uri="{FF2B5EF4-FFF2-40B4-BE49-F238E27FC236}">
                <a16:creationId xmlns:a16="http://schemas.microsoft.com/office/drawing/2014/main" id="{15F115E2-0D3E-3426-A546-C95B232A3FD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spTree>
    <p:extLst>
      <p:ext uri="{BB962C8B-B14F-4D97-AF65-F5344CB8AC3E}">
        <p14:creationId xmlns:p14="http://schemas.microsoft.com/office/powerpoint/2010/main" val="17300908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_KUVASIV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73EAA6-89B3-EC9D-17C9-2C301BB72219}"/>
              </a:ext>
            </a:extLst>
          </p:cNvPr>
          <p:cNvSpPr txBox="1">
            <a:spLocks noGrp="1"/>
          </p:cNvSpPr>
          <p:nvPr>
            <p:ph type="title"/>
          </p:nvPr>
        </p:nvSpPr>
        <p:spPr>
          <a:xfrm>
            <a:off x="783064" y="2901738"/>
            <a:ext cx="10625876" cy="966081"/>
          </a:xfrm>
          <a:solidFill>
            <a:srgbClr val="000000"/>
          </a:solidFill>
        </p:spPr>
        <p:txBody>
          <a:bodyPr wrap="none" lIns="179999" tIns="71999" rIns="179999" bIns="71999" anchorCtr="1">
            <a:spAutoFit/>
          </a:bodyPr>
          <a:lstStyle>
            <a:lvl1pPr algn="ctr">
              <a:defRPr lang="en-US">
                <a:solidFill>
                  <a:srgbClr val="FFFFFF"/>
                </a:solidFill>
              </a:defRPr>
            </a:lvl1pPr>
          </a:lstStyle>
          <a:p>
            <a:pPr lvl="0"/>
            <a:r>
              <a:rPr lang="en-GB"/>
              <a:t>Click to edit Master title style</a:t>
            </a:r>
            <a:endParaRPr lang="fi-FI"/>
          </a:p>
        </p:txBody>
      </p:sp>
    </p:spTree>
    <p:extLst>
      <p:ext uri="{BB962C8B-B14F-4D97-AF65-F5344CB8AC3E}">
        <p14:creationId xmlns:p14="http://schemas.microsoft.com/office/powerpoint/2010/main" val="41678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Otsikkodia">
    <p:bg>
      <p:bgPr>
        <a:blipFill>
          <a:blip r:embed="rId2"/>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086A62-91DE-5153-EF29-BE78FC452588}"/>
              </a:ext>
            </a:extLst>
          </p:cNvPr>
          <p:cNvSpPr txBox="1">
            <a:spLocks noGrp="1"/>
          </p:cNvSpPr>
          <p:nvPr>
            <p:ph type="ctrTitle"/>
          </p:nvPr>
        </p:nvSpPr>
        <p:spPr>
          <a:xfrm>
            <a:off x="914400" y="2130433"/>
            <a:ext cx="10363196" cy="1470026"/>
          </a:xfrm>
        </p:spPr>
        <p:txBody>
          <a:bodyPr anchorCtr="1"/>
          <a:lstStyle>
            <a:lvl1pPr algn="ctr">
              <a:defRPr lang="en-US">
                <a:solidFill>
                  <a:srgbClr val="FFFFFF"/>
                </a:solidFill>
              </a:defRPr>
            </a:lvl1pPr>
          </a:lstStyle>
          <a:p>
            <a:pPr lvl="0"/>
            <a:r>
              <a:rPr lang="en-GB"/>
              <a:t>Click to edit Master title style</a:t>
            </a:r>
            <a:endParaRPr lang="fi-FI"/>
          </a:p>
        </p:txBody>
      </p:sp>
      <p:sp>
        <p:nvSpPr>
          <p:cNvPr id="3" name="Alaotsikko 2">
            <a:extLst>
              <a:ext uri="{FF2B5EF4-FFF2-40B4-BE49-F238E27FC236}">
                <a16:creationId xmlns:a16="http://schemas.microsoft.com/office/drawing/2014/main" id="{6A87DCFD-EC68-DEA5-F09F-602A008BB6B0}"/>
              </a:ext>
            </a:extLst>
          </p:cNvPr>
          <p:cNvSpPr txBox="1">
            <a:spLocks noGrp="1"/>
          </p:cNvSpPr>
          <p:nvPr>
            <p:ph type="subTitle" idx="1"/>
          </p:nvPr>
        </p:nvSpPr>
        <p:spPr>
          <a:xfrm>
            <a:off x="1828800" y="3886200"/>
            <a:ext cx="8534396" cy="1752603"/>
          </a:xfrm>
        </p:spPr>
        <p:txBody>
          <a:bodyPr anchorCtr="1"/>
          <a:lstStyle>
            <a:lvl1pPr algn="ctr">
              <a:defRPr lang="en-US">
                <a:solidFill>
                  <a:srgbClr val="FFFFFF"/>
                </a:solidFill>
              </a:defRPr>
            </a:lvl1pPr>
          </a:lstStyle>
          <a:p>
            <a:pPr lvl="0"/>
            <a:r>
              <a:rPr lang="en-GB"/>
              <a:t>Click to edit Master subtitle style</a:t>
            </a:r>
            <a:endParaRPr lang="fi-FI"/>
          </a:p>
        </p:txBody>
      </p:sp>
    </p:spTree>
    <p:extLst>
      <p:ext uri="{BB962C8B-B14F-4D97-AF65-F5344CB8AC3E}">
        <p14:creationId xmlns:p14="http://schemas.microsoft.com/office/powerpoint/2010/main" val="274882960"/>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F0CA-B039-8CF9-9A08-2F389870AD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E034F6-2846-7518-AA9D-B622AD9A0A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86594F-8455-FA52-B4F6-A3766FC7557D}"/>
              </a:ext>
            </a:extLst>
          </p:cNvPr>
          <p:cNvSpPr>
            <a:spLocks noGrp="1"/>
          </p:cNvSpPr>
          <p:nvPr>
            <p:ph type="dt" sz="half" idx="10"/>
          </p:nvPr>
        </p:nvSpPr>
        <p:spPr/>
        <p:txBody>
          <a:bodyPr/>
          <a:lstStyle/>
          <a:p>
            <a:fld id="{9154E453-6649-0146-AE62-5E47047E270F}" type="datetimeFigureOut">
              <a:rPr lang="en-FI" smtClean="0"/>
              <a:t>02/11/2026</a:t>
            </a:fld>
            <a:endParaRPr lang="en-FI"/>
          </a:p>
        </p:txBody>
      </p:sp>
      <p:sp>
        <p:nvSpPr>
          <p:cNvPr id="5" name="Footer Placeholder 4">
            <a:extLst>
              <a:ext uri="{FF2B5EF4-FFF2-40B4-BE49-F238E27FC236}">
                <a16:creationId xmlns:a16="http://schemas.microsoft.com/office/drawing/2014/main" id="{9F13C61F-2164-BCBE-8191-3CAA959EE74A}"/>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89E6443E-8535-5501-3C03-3F603BE2A7EF}"/>
              </a:ext>
            </a:extLst>
          </p:cNvPr>
          <p:cNvSpPr>
            <a:spLocks noGrp="1"/>
          </p:cNvSpPr>
          <p:nvPr>
            <p:ph type="sldNum" sz="quarter" idx="12"/>
          </p:nvPr>
        </p:nvSpPr>
        <p:spPr/>
        <p:txBody>
          <a:bodyPr/>
          <a:lstStyle/>
          <a:p>
            <a:fld id="{96047CDF-0D7F-814D-8DF8-F3D3FD257CC0}" type="slidenum">
              <a:rPr lang="en-FI" smtClean="0"/>
              <a:t>‹#›</a:t>
            </a:fld>
            <a:endParaRPr lang="en-FI"/>
          </a:p>
        </p:txBody>
      </p:sp>
    </p:spTree>
    <p:extLst>
      <p:ext uri="{BB962C8B-B14F-4D97-AF65-F5344CB8AC3E}">
        <p14:creationId xmlns:p14="http://schemas.microsoft.com/office/powerpoint/2010/main" val="106833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heme" Target="../theme/theme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3.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 Placeholder 16">
            <a:extLst>
              <a:ext uri="{FF2B5EF4-FFF2-40B4-BE49-F238E27FC236}">
                <a16:creationId xmlns:a16="http://schemas.microsoft.com/office/drawing/2014/main" id="{9994EE54-8A3F-75D7-1886-1ABCCAD74EF3}"/>
              </a:ext>
            </a:extLst>
          </p:cNvPr>
          <p:cNvSpPr txBox="1">
            <a:spLocks/>
          </p:cNvSpPr>
          <p:nvPr userDrawn="1"/>
        </p:nvSpPr>
        <p:spPr>
          <a:xfrm>
            <a:off x="889214" y="720502"/>
            <a:ext cx="6519914" cy="2080722"/>
          </a:xfrm>
          <a:prstGeom prst="rect">
            <a:avLst/>
          </a:prstGeom>
        </p:spPr>
        <p:txBody>
          <a:bodyPr/>
          <a:lstStyle>
            <a:lvl1pPr marL="0" indent="0" algn="l" defTabSz="457181" rtl="0" eaLnBrk="1" latinLnBrk="0" hangingPunct="1">
              <a:spcBef>
                <a:spcPct val="20000"/>
              </a:spcBef>
              <a:buFontTx/>
              <a:buNone/>
              <a:defRPr sz="3600" b="0" i="0" kern="1200">
                <a:solidFill>
                  <a:schemeClr val="tx1"/>
                </a:solidFill>
                <a:latin typeface="Arial Black" panose="020B0A04020102020204" pitchFamily="34" charset="0"/>
                <a:ea typeface="+mn-ea"/>
                <a:cs typeface="Arial" panose="020B0604020202020204" pitchFamily="34" charset="0"/>
              </a:defRPr>
            </a:lvl1pPr>
            <a:lvl2pPr marL="742921" indent="-285738"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2pPr>
            <a:lvl3pPr marL="1142954" indent="-228591"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3pPr>
            <a:lvl4pPr marL="1600136" indent="-228591" algn="l" defTabSz="457181" rtl="0" eaLnBrk="1" latinLnBrk="0" hangingPunct="1">
              <a:spcBef>
                <a:spcPct val="20000"/>
              </a:spcBef>
              <a:buFont typeface="Arial"/>
              <a:buChar char="–"/>
              <a:defRPr sz="1800" b="0" i="0" kern="1200">
                <a:solidFill>
                  <a:schemeClr val="tx1"/>
                </a:solidFill>
                <a:latin typeface="Arial" panose="020B0604020202020204" pitchFamily="34" charset="0"/>
                <a:ea typeface="+mn-ea"/>
                <a:cs typeface="Arial" panose="020B0604020202020204" pitchFamily="34" charset="0"/>
              </a:defRPr>
            </a:lvl4pPr>
            <a:lvl5pPr marL="2057317" indent="-228591" algn="l" defTabSz="457181" rtl="0" eaLnBrk="1" latinLnBrk="0" hangingPunct="1">
              <a:spcBef>
                <a:spcPct val="20000"/>
              </a:spcBef>
              <a:buFont typeface="Arial"/>
              <a:buChar char="»"/>
              <a:defRPr sz="1800" b="0" i="0" kern="1200">
                <a:solidFill>
                  <a:schemeClr val="tx1"/>
                </a:solidFill>
                <a:latin typeface="Segoe UI"/>
                <a:ea typeface="+mn-ea"/>
                <a:cs typeface="Segoe UI"/>
              </a:defRPr>
            </a:lvl5pPr>
            <a:lvl6pPr marL="2514500"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2"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5" indent="-228591" algn="l" defTabSz="457181" rtl="0" eaLnBrk="1" latinLnBrk="0" hangingPunct="1">
              <a:spcBef>
                <a:spcPct val="20000"/>
              </a:spcBef>
              <a:buFont typeface="Arial"/>
              <a:buChar char="•"/>
              <a:defRPr sz="2000" kern="1200">
                <a:solidFill>
                  <a:schemeClr val="tx1"/>
                </a:solidFill>
                <a:latin typeface="+mn-lt"/>
                <a:ea typeface="+mn-ea"/>
                <a:cs typeface="+mn-cs"/>
              </a:defRPr>
            </a:lvl9pPr>
          </a:lstStyle>
          <a:p>
            <a:endParaRPr lang="en-US"/>
          </a:p>
        </p:txBody>
      </p:sp>
      <p:sp>
        <p:nvSpPr>
          <p:cNvPr id="8" name="Rectangle 7">
            <a:extLst>
              <a:ext uri="{FF2B5EF4-FFF2-40B4-BE49-F238E27FC236}">
                <a16:creationId xmlns:a16="http://schemas.microsoft.com/office/drawing/2014/main" id="{1CCD11E6-7DDD-547B-8F46-5211E09B8B6E}"/>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9" name="Content Placeholder 14">
            <a:extLst>
              <a:ext uri="{FF2B5EF4-FFF2-40B4-BE49-F238E27FC236}">
                <a16:creationId xmlns:a16="http://schemas.microsoft.com/office/drawing/2014/main" id="{1E5F04AA-6C89-2C61-51DB-34B3A349353E}"/>
              </a:ext>
            </a:extLst>
          </p:cNvPr>
          <p:cNvSpPr txBox="1">
            <a:spLocks/>
          </p:cNvSpPr>
          <p:nvPr userDrawn="1"/>
        </p:nvSpPr>
        <p:spPr>
          <a:xfrm>
            <a:off x="889214" y="3120425"/>
            <a:ext cx="6519914" cy="2151308"/>
          </a:xfrm>
          <a:prstGeom prst="rect">
            <a:avLst/>
          </a:prstGeom>
        </p:spPr>
        <p:txBody>
          <a:bodyPr/>
          <a:lstStyle>
            <a:lvl1pPr marL="0" indent="0" algn="l" defTabSz="457181" rtl="0" eaLnBrk="1" latinLnBrk="0" hangingPunct="1">
              <a:spcBef>
                <a:spcPct val="20000"/>
              </a:spcBef>
              <a:buFontTx/>
              <a:buNone/>
              <a:defRPr sz="1400" b="0" i="0" kern="1200">
                <a:solidFill>
                  <a:schemeClr val="tx1"/>
                </a:solidFill>
                <a:latin typeface="Arial" panose="020B0604020202020204" pitchFamily="34" charset="0"/>
                <a:ea typeface="+mn-ea"/>
                <a:cs typeface="Arial" panose="020B0604020202020204" pitchFamily="34" charset="0"/>
              </a:defRPr>
            </a:lvl1pPr>
            <a:lvl2pPr marL="742921" indent="-285738" algn="l" defTabSz="457181" rtl="0" eaLnBrk="1" latinLnBrk="0" hangingPunct="1">
              <a:spcBef>
                <a:spcPct val="20000"/>
              </a:spcBef>
              <a:buFont typeface="Arial"/>
              <a:buChar char="–"/>
              <a:defRPr sz="1800" b="0" i="0" kern="1200" baseline="0">
                <a:solidFill>
                  <a:schemeClr val="bg1"/>
                </a:solidFill>
                <a:latin typeface="Arial" panose="020B0604020202020204" pitchFamily="34" charset="0"/>
                <a:ea typeface="+mn-ea"/>
                <a:cs typeface="Arial" panose="020B0604020202020204" pitchFamily="34" charset="0"/>
              </a:defRPr>
            </a:lvl2pPr>
            <a:lvl3pPr marL="1142954" indent="-228591" algn="l" defTabSz="457181" rtl="0" eaLnBrk="1" latinLnBrk="0" hangingPunct="1">
              <a:spcBef>
                <a:spcPct val="20000"/>
              </a:spcBef>
              <a:buFont typeface="Arial"/>
              <a:buChar char="•"/>
              <a:defRPr sz="1800" b="0" i="0" kern="1200" baseline="0">
                <a:solidFill>
                  <a:schemeClr val="bg1"/>
                </a:solidFill>
                <a:latin typeface="Arial" panose="020B0604020202020204" pitchFamily="34" charset="0"/>
                <a:ea typeface="+mn-ea"/>
                <a:cs typeface="Arial" panose="020B0604020202020204" pitchFamily="34" charset="0"/>
              </a:defRPr>
            </a:lvl3pPr>
            <a:lvl4pPr marL="1600136" indent="-228591" algn="l" defTabSz="457181" rtl="0" eaLnBrk="1" latinLnBrk="0" hangingPunct="1">
              <a:spcBef>
                <a:spcPct val="20000"/>
              </a:spcBef>
              <a:buFont typeface="Arial"/>
              <a:buChar char="–"/>
              <a:defRPr sz="1800" b="0" i="0" kern="1200">
                <a:solidFill>
                  <a:schemeClr val="bg1"/>
                </a:solidFill>
                <a:latin typeface="Arial" panose="020B0604020202020204" pitchFamily="34" charset="0"/>
                <a:ea typeface="+mn-ea"/>
                <a:cs typeface="Arial" panose="020B0604020202020204" pitchFamily="34" charset="0"/>
              </a:defRPr>
            </a:lvl4pPr>
            <a:lvl5pPr marL="2057317" indent="-228591" algn="l" defTabSz="457181" rtl="0" eaLnBrk="1" latinLnBrk="0" hangingPunct="1">
              <a:spcBef>
                <a:spcPct val="20000"/>
              </a:spcBef>
              <a:buFont typeface="Arial"/>
              <a:buChar char="»"/>
              <a:defRPr sz="1800" b="0" i="0" kern="1200">
                <a:solidFill>
                  <a:schemeClr val="bg1"/>
                </a:solidFill>
                <a:latin typeface="Segoe UI"/>
                <a:ea typeface="+mn-ea"/>
                <a:cs typeface="Segoe UI"/>
              </a:defRPr>
            </a:lvl5pPr>
            <a:lvl6pPr marL="2514500"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2"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5" indent="-228591" algn="l" defTabSz="457181" rtl="0" eaLnBrk="1" latinLnBrk="0" hangingPunct="1">
              <a:spcBef>
                <a:spcPct val="20000"/>
              </a:spcBef>
              <a:buFont typeface="Arial"/>
              <a:buChar char="•"/>
              <a:defRPr sz="20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1636774448"/>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 id="2147484088" r:id="rId14"/>
    <p:sldLayoutId id="2147484089" r:id="rId15"/>
    <p:sldLayoutId id="2147484090" r:id="rId16"/>
    <p:sldLayoutId id="2147484091" r:id="rId17"/>
    <p:sldLayoutId id="2147484092" r:id="rId18"/>
    <p:sldLayoutId id="2147484093" r:id="rId19"/>
    <p:sldLayoutId id="2147484094" r:id="rId20"/>
    <p:sldLayoutId id="2147484095" r:id="rId21"/>
    <p:sldLayoutId id="2147484096" r:id="rId22"/>
    <p:sldLayoutId id="2147484097" r:id="rId23"/>
    <p:sldLayoutId id="2147484098" r:id="rId24"/>
    <p:sldLayoutId id="2147484099" r:id="rId25"/>
    <p:sldLayoutId id="2147484100" r:id="rId26"/>
    <p:sldLayoutId id="2147484101" r:id="rId27"/>
    <p:sldLayoutId id="2147484102" r:id="rId28"/>
  </p:sldLayoutIdLst>
  <p:txStyles>
    <p:titleStyle>
      <a:lvl1pPr algn="l" defTabSz="457181" rtl="0" eaLnBrk="1" latinLnBrk="0" hangingPunct="1">
        <a:spcBef>
          <a:spcPct val="0"/>
        </a:spcBef>
        <a:buNone/>
        <a:defRPr sz="3600" b="1" i="0" kern="1200">
          <a:solidFill>
            <a:schemeClr val="tx1"/>
          </a:solidFill>
          <a:latin typeface="Arial Black" panose="020B0A04020102020204" pitchFamily="34" charset="0"/>
          <a:ea typeface="+mj-ea"/>
          <a:cs typeface="Arial Black" panose="020B0A04020102020204" pitchFamily="34" charset="0"/>
        </a:defRPr>
      </a:lvl1pPr>
    </p:titleStyle>
    <p:bodyStyle>
      <a:lvl1pPr marL="0" indent="0" algn="l" defTabSz="457181" rtl="0" eaLnBrk="1" latinLnBrk="0" hangingPunct="1">
        <a:spcBef>
          <a:spcPct val="20000"/>
        </a:spcBef>
        <a:buFontTx/>
        <a:buNone/>
        <a:defRPr sz="1800" b="0" i="0" kern="1200">
          <a:solidFill>
            <a:schemeClr val="tx1"/>
          </a:solidFill>
          <a:latin typeface="Arial" panose="020B0604020202020204" pitchFamily="34" charset="0"/>
          <a:ea typeface="+mn-ea"/>
          <a:cs typeface="Arial" panose="020B0604020202020204" pitchFamily="34" charset="0"/>
        </a:defRPr>
      </a:lvl1pPr>
      <a:lvl2pPr marL="742921" indent="-285738"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2pPr>
      <a:lvl3pPr marL="1142954" indent="-228591"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3pPr>
      <a:lvl4pPr marL="1600136" indent="-228591" algn="l" defTabSz="457181" rtl="0" eaLnBrk="1" latinLnBrk="0" hangingPunct="1">
        <a:spcBef>
          <a:spcPct val="20000"/>
        </a:spcBef>
        <a:buFont typeface="Arial"/>
        <a:buChar char="–"/>
        <a:defRPr sz="1800" b="0" i="0" kern="1200">
          <a:solidFill>
            <a:schemeClr val="tx1"/>
          </a:solidFill>
          <a:latin typeface="Arial" panose="020B0604020202020204" pitchFamily="34" charset="0"/>
          <a:ea typeface="+mn-ea"/>
          <a:cs typeface="Arial" panose="020B0604020202020204" pitchFamily="34" charset="0"/>
        </a:defRPr>
      </a:lvl4pPr>
      <a:lvl5pPr marL="2057317" indent="-228591" algn="l" defTabSz="457181" rtl="0" eaLnBrk="1" latinLnBrk="0" hangingPunct="1">
        <a:spcBef>
          <a:spcPct val="20000"/>
        </a:spcBef>
        <a:buFont typeface="Arial"/>
        <a:buChar char="»"/>
        <a:defRPr sz="1800" b="0" i="0" kern="1200">
          <a:solidFill>
            <a:schemeClr val="tx1"/>
          </a:solidFill>
          <a:latin typeface="Segoe UI"/>
          <a:ea typeface="+mn-ea"/>
          <a:cs typeface="Segoe UI"/>
        </a:defRPr>
      </a:lvl5pPr>
      <a:lvl6pPr marL="2514500"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2"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5"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A61801-A0F4-97E3-66EE-B34A15B0009C}"/>
              </a:ext>
            </a:extLst>
          </p:cNvPr>
          <p:cNvPicPr>
            <a:picLocks noChangeAspect="1"/>
          </p:cNvPicPr>
          <p:nvPr userDrawn="1"/>
        </p:nvPicPr>
        <p:blipFill>
          <a:blip r:embed="rId30">
            <a:extLst>
              <a:ext uri="{28A0092B-C50C-407E-A947-70E740481C1C}">
                <a14:useLocalDpi xmlns:a14="http://schemas.microsoft.com/office/drawing/2010/main"/>
              </a:ext>
            </a:extLst>
          </a:blip>
          <a:stretch>
            <a:fillRect/>
          </a:stretch>
        </p:blipFill>
        <p:spPr>
          <a:xfrm>
            <a:off x="244324" y="6182654"/>
            <a:ext cx="11703352" cy="463258"/>
          </a:xfrm>
          <a:prstGeom prst="rect">
            <a:avLst/>
          </a:prstGeom>
        </p:spPr>
      </p:pic>
      <p:pic>
        <p:nvPicPr>
          <p:cNvPr id="6" name="Picture 5" descr="A yellow and black sign with black letters&#10;&#10;Description automatically generated">
            <a:extLst>
              <a:ext uri="{FF2B5EF4-FFF2-40B4-BE49-F238E27FC236}">
                <a16:creationId xmlns:a16="http://schemas.microsoft.com/office/drawing/2014/main" id="{83D290A1-A231-A2CE-A1C0-E1E4ED21890F}"/>
              </a:ext>
            </a:extLst>
          </p:cNvPr>
          <p:cNvPicPr>
            <a:picLocks noChangeAspect="1"/>
          </p:cNvPicPr>
          <p:nvPr userDrawn="1"/>
        </p:nvPicPr>
        <p:blipFill>
          <a:blip r:embed="rId31" cstate="print">
            <a:extLst>
              <a:ext uri="{28A0092B-C50C-407E-A947-70E740481C1C}">
                <a14:useLocalDpi xmlns:a14="http://schemas.microsoft.com/office/drawing/2010/main"/>
              </a:ext>
            </a:extLst>
          </a:blip>
          <a:stretch>
            <a:fillRect/>
          </a:stretch>
        </p:blipFill>
        <p:spPr>
          <a:xfrm>
            <a:off x="10772790" y="402872"/>
            <a:ext cx="1019175" cy="308106"/>
          </a:xfrm>
          <a:prstGeom prst="rect">
            <a:avLst/>
          </a:prstGeom>
        </p:spPr>
      </p:pic>
      <p:sp>
        <p:nvSpPr>
          <p:cNvPr id="7" name="Text Placeholder 16">
            <a:extLst>
              <a:ext uri="{FF2B5EF4-FFF2-40B4-BE49-F238E27FC236}">
                <a16:creationId xmlns:a16="http://schemas.microsoft.com/office/drawing/2014/main" id="{9994EE54-8A3F-75D7-1886-1ABCCAD74EF3}"/>
              </a:ext>
            </a:extLst>
          </p:cNvPr>
          <p:cNvSpPr txBox="1">
            <a:spLocks/>
          </p:cNvSpPr>
          <p:nvPr userDrawn="1"/>
        </p:nvSpPr>
        <p:spPr>
          <a:xfrm>
            <a:off x="889214" y="720502"/>
            <a:ext cx="6519914" cy="2080722"/>
          </a:xfrm>
          <a:prstGeom prst="rect">
            <a:avLst/>
          </a:prstGeom>
        </p:spPr>
        <p:txBody>
          <a:bodyPr/>
          <a:lstStyle>
            <a:lvl1pPr marL="0" indent="0" algn="l" defTabSz="457181" rtl="0" eaLnBrk="1" latinLnBrk="0" hangingPunct="1">
              <a:spcBef>
                <a:spcPct val="20000"/>
              </a:spcBef>
              <a:buFontTx/>
              <a:buNone/>
              <a:defRPr sz="3600" b="0" i="0" kern="1200">
                <a:solidFill>
                  <a:schemeClr val="tx1"/>
                </a:solidFill>
                <a:latin typeface="Arial Black" panose="020B0A04020102020204" pitchFamily="34" charset="0"/>
                <a:ea typeface="+mn-ea"/>
                <a:cs typeface="Arial" panose="020B0604020202020204" pitchFamily="34" charset="0"/>
              </a:defRPr>
            </a:lvl1pPr>
            <a:lvl2pPr marL="742921" indent="-285738"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2pPr>
            <a:lvl3pPr marL="1142954" indent="-228591"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3pPr>
            <a:lvl4pPr marL="1600136" indent="-228591" algn="l" defTabSz="457181" rtl="0" eaLnBrk="1" latinLnBrk="0" hangingPunct="1">
              <a:spcBef>
                <a:spcPct val="20000"/>
              </a:spcBef>
              <a:buFont typeface="Arial"/>
              <a:buChar char="–"/>
              <a:defRPr sz="1800" b="0" i="0" kern="1200">
                <a:solidFill>
                  <a:schemeClr val="tx1"/>
                </a:solidFill>
                <a:latin typeface="Arial" panose="020B0604020202020204" pitchFamily="34" charset="0"/>
                <a:ea typeface="+mn-ea"/>
                <a:cs typeface="Arial" panose="020B0604020202020204" pitchFamily="34" charset="0"/>
              </a:defRPr>
            </a:lvl4pPr>
            <a:lvl5pPr marL="2057317" indent="-228591" algn="l" defTabSz="457181" rtl="0" eaLnBrk="1" latinLnBrk="0" hangingPunct="1">
              <a:spcBef>
                <a:spcPct val="20000"/>
              </a:spcBef>
              <a:buFont typeface="Arial"/>
              <a:buChar char="»"/>
              <a:defRPr sz="1800" b="0" i="0" kern="1200">
                <a:solidFill>
                  <a:schemeClr val="tx1"/>
                </a:solidFill>
                <a:latin typeface="Segoe UI"/>
                <a:ea typeface="+mn-ea"/>
                <a:cs typeface="Segoe UI"/>
              </a:defRPr>
            </a:lvl5pPr>
            <a:lvl6pPr marL="2514500"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2"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5" indent="-228591" algn="l" defTabSz="457181" rtl="0" eaLnBrk="1" latinLnBrk="0" hangingPunct="1">
              <a:spcBef>
                <a:spcPct val="20000"/>
              </a:spcBef>
              <a:buFont typeface="Arial"/>
              <a:buChar char="•"/>
              <a:defRPr sz="2000" kern="1200">
                <a:solidFill>
                  <a:schemeClr val="tx1"/>
                </a:solidFill>
                <a:latin typeface="+mn-lt"/>
                <a:ea typeface="+mn-ea"/>
                <a:cs typeface="+mn-cs"/>
              </a:defRPr>
            </a:lvl9pPr>
          </a:lstStyle>
          <a:p>
            <a:endParaRPr lang="en-US"/>
          </a:p>
        </p:txBody>
      </p:sp>
      <p:sp>
        <p:nvSpPr>
          <p:cNvPr id="8" name="Rectangle 7">
            <a:extLst>
              <a:ext uri="{FF2B5EF4-FFF2-40B4-BE49-F238E27FC236}">
                <a16:creationId xmlns:a16="http://schemas.microsoft.com/office/drawing/2014/main" id="{1CCD11E6-7DDD-547B-8F46-5211E09B8B6E}"/>
              </a:ext>
            </a:extLst>
          </p:cNvPr>
          <p:cNvSpPr/>
          <p:nvPr userDrawn="1"/>
        </p:nvSpPr>
        <p:spPr>
          <a:xfrm>
            <a:off x="504234" y="2949584"/>
            <a:ext cx="6904894" cy="2492990"/>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wrap="square" lIns="360000" tIns="252000" rIns="360000" bIns="252000" rtlCol="0" anchor="t"/>
          <a:lstStyle/>
          <a:p>
            <a:pPr>
              <a:lnSpc>
                <a:spcPct val="150000"/>
              </a:lnSpc>
              <a:spcAft>
                <a:spcPts val="120"/>
              </a:spcAft>
            </a:pPr>
            <a:endParaRPr lang="en-US" sz="1400" b="0">
              <a:solidFill>
                <a:schemeClr val="bg1"/>
              </a:solidFill>
              <a:latin typeface="Arial" panose="020B0604020202020204" pitchFamily="34" charset="0"/>
              <a:cs typeface="Arial" panose="020B0604020202020204" pitchFamily="34" charset="0"/>
            </a:endParaRPr>
          </a:p>
        </p:txBody>
      </p:sp>
      <p:sp>
        <p:nvSpPr>
          <p:cNvPr id="9" name="Content Placeholder 14">
            <a:extLst>
              <a:ext uri="{FF2B5EF4-FFF2-40B4-BE49-F238E27FC236}">
                <a16:creationId xmlns:a16="http://schemas.microsoft.com/office/drawing/2014/main" id="{1E5F04AA-6C89-2C61-51DB-34B3A349353E}"/>
              </a:ext>
            </a:extLst>
          </p:cNvPr>
          <p:cNvSpPr txBox="1">
            <a:spLocks/>
          </p:cNvSpPr>
          <p:nvPr userDrawn="1"/>
        </p:nvSpPr>
        <p:spPr>
          <a:xfrm>
            <a:off x="889214" y="3120425"/>
            <a:ext cx="6519914" cy="2151308"/>
          </a:xfrm>
          <a:prstGeom prst="rect">
            <a:avLst/>
          </a:prstGeom>
        </p:spPr>
        <p:txBody>
          <a:bodyPr/>
          <a:lstStyle>
            <a:lvl1pPr marL="0" indent="0" algn="l" defTabSz="457181" rtl="0" eaLnBrk="1" latinLnBrk="0" hangingPunct="1">
              <a:spcBef>
                <a:spcPct val="20000"/>
              </a:spcBef>
              <a:buFontTx/>
              <a:buNone/>
              <a:defRPr sz="1400" b="0" i="0" kern="1200">
                <a:solidFill>
                  <a:schemeClr val="tx1"/>
                </a:solidFill>
                <a:latin typeface="Arial" panose="020B0604020202020204" pitchFamily="34" charset="0"/>
                <a:ea typeface="+mn-ea"/>
                <a:cs typeface="Arial" panose="020B0604020202020204" pitchFamily="34" charset="0"/>
              </a:defRPr>
            </a:lvl1pPr>
            <a:lvl2pPr marL="742921" indent="-285738" algn="l" defTabSz="457181" rtl="0" eaLnBrk="1" latinLnBrk="0" hangingPunct="1">
              <a:spcBef>
                <a:spcPct val="20000"/>
              </a:spcBef>
              <a:buFont typeface="Arial"/>
              <a:buChar char="–"/>
              <a:defRPr sz="1800" b="0" i="0" kern="1200" baseline="0">
                <a:solidFill>
                  <a:schemeClr val="bg1"/>
                </a:solidFill>
                <a:latin typeface="Arial" panose="020B0604020202020204" pitchFamily="34" charset="0"/>
                <a:ea typeface="+mn-ea"/>
                <a:cs typeface="Arial" panose="020B0604020202020204" pitchFamily="34" charset="0"/>
              </a:defRPr>
            </a:lvl2pPr>
            <a:lvl3pPr marL="1142954" indent="-228591" algn="l" defTabSz="457181" rtl="0" eaLnBrk="1" latinLnBrk="0" hangingPunct="1">
              <a:spcBef>
                <a:spcPct val="20000"/>
              </a:spcBef>
              <a:buFont typeface="Arial"/>
              <a:buChar char="•"/>
              <a:defRPr sz="1800" b="0" i="0" kern="1200" baseline="0">
                <a:solidFill>
                  <a:schemeClr val="bg1"/>
                </a:solidFill>
                <a:latin typeface="Arial" panose="020B0604020202020204" pitchFamily="34" charset="0"/>
                <a:ea typeface="+mn-ea"/>
                <a:cs typeface="Arial" panose="020B0604020202020204" pitchFamily="34" charset="0"/>
              </a:defRPr>
            </a:lvl3pPr>
            <a:lvl4pPr marL="1600136" indent="-228591" algn="l" defTabSz="457181" rtl="0" eaLnBrk="1" latinLnBrk="0" hangingPunct="1">
              <a:spcBef>
                <a:spcPct val="20000"/>
              </a:spcBef>
              <a:buFont typeface="Arial"/>
              <a:buChar char="–"/>
              <a:defRPr sz="1800" b="0" i="0" kern="1200">
                <a:solidFill>
                  <a:schemeClr val="bg1"/>
                </a:solidFill>
                <a:latin typeface="Arial" panose="020B0604020202020204" pitchFamily="34" charset="0"/>
                <a:ea typeface="+mn-ea"/>
                <a:cs typeface="Arial" panose="020B0604020202020204" pitchFamily="34" charset="0"/>
              </a:defRPr>
            </a:lvl4pPr>
            <a:lvl5pPr marL="2057317" indent="-228591" algn="l" defTabSz="457181" rtl="0" eaLnBrk="1" latinLnBrk="0" hangingPunct="1">
              <a:spcBef>
                <a:spcPct val="20000"/>
              </a:spcBef>
              <a:buFont typeface="Arial"/>
              <a:buChar char="»"/>
              <a:defRPr sz="1800" b="0" i="0" kern="1200">
                <a:solidFill>
                  <a:schemeClr val="bg1"/>
                </a:solidFill>
                <a:latin typeface="Segoe UI"/>
                <a:ea typeface="+mn-ea"/>
                <a:cs typeface="Segoe UI"/>
              </a:defRPr>
            </a:lvl5pPr>
            <a:lvl6pPr marL="2514500"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2"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5" indent="-228591" algn="l" defTabSz="457181" rtl="0" eaLnBrk="1" latinLnBrk="0" hangingPunct="1">
              <a:spcBef>
                <a:spcPct val="20000"/>
              </a:spcBef>
              <a:buFont typeface="Arial"/>
              <a:buChar char="•"/>
              <a:defRPr sz="20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425184504"/>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 id="2147484056" r:id="rId12"/>
    <p:sldLayoutId id="2147484057" r:id="rId13"/>
    <p:sldLayoutId id="2147484058" r:id="rId14"/>
    <p:sldLayoutId id="2147484059" r:id="rId15"/>
    <p:sldLayoutId id="2147484060" r:id="rId16"/>
    <p:sldLayoutId id="2147484061" r:id="rId17"/>
    <p:sldLayoutId id="2147484062" r:id="rId18"/>
    <p:sldLayoutId id="2147484063" r:id="rId19"/>
    <p:sldLayoutId id="2147484064" r:id="rId20"/>
    <p:sldLayoutId id="2147484065" r:id="rId21"/>
    <p:sldLayoutId id="2147484066" r:id="rId22"/>
    <p:sldLayoutId id="2147484067" r:id="rId23"/>
    <p:sldLayoutId id="2147484068" r:id="rId24"/>
    <p:sldLayoutId id="2147484069" r:id="rId25"/>
    <p:sldLayoutId id="2147484070" r:id="rId26"/>
    <p:sldLayoutId id="2147484071" r:id="rId27"/>
    <p:sldLayoutId id="2147484072" r:id="rId28"/>
  </p:sldLayoutIdLst>
  <p:txStyles>
    <p:titleStyle>
      <a:lvl1pPr algn="l" defTabSz="457181" rtl="0" eaLnBrk="1" latinLnBrk="0" hangingPunct="1">
        <a:spcBef>
          <a:spcPct val="0"/>
        </a:spcBef>
        <a:buNone/>
        <a:defRPr sz="3600" b="1" i="0" kern="1200">
          <a:solidFill>
            <a:schemeClr val="tx1"/>
          </a:solidFill>
          <a:latin typeface="Arial Black" panose="020B0A04020102020204" pitchFamily="34" charset="0"/>
          <a:ea typeface="+mj-ea"/>
          <a:cs typeface="Arial Black" panose="020B0A04020102020204" pitchFamily="34" charset="0"/>
        </a:defRPr>
      </a:lvl1pPr>
    </p:titleStyle>
    <p:bodyStyle>
      <a:lvl1pPr marL="0" indent="0" algn="l" defTabSz="457181" rtl="0" eaLnBrk="1" latinLnBrk="0" hangingPunct="1">
        <a:spcBef>
          <a:spcPct val="20000"/>
        </a:spcBef>
        <a:buFontTx/>
        <a:buNone/>
        <a:defRPr sz="1800" b="0" i="0" kern="1200">
          <a:solidFill>
            <a:schemeClr val="tx1"/>
          </a:solidFill>
          <a:latin typeface="Arial" panose="020B0604020202020204" pitchFamily="34" charset="0"/>
          <a:ea typeface="+mn-ea"/>
          <a:cs typeface="Arial" panose="020B0604020202020204" pitchFamily="34" charset="0"/>
        </a:defRPr>
      </a:lvl1pPr>
      <a:lvl2pPr marL="742921" indent="-285738"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2pPr>
      <a:lvl3pPr marL="1142954" indent="-228591" algn="l" defTabSz="457181" rtl="0" eaLnBrk="1" latinLnBrk="0" hangingPunct="1">
        <a:spcBef>
          <a:spcPct val="20000"/>
        </a:spcBef>
        <a:buFont typeface="Arial"/>
        <a:buChar char="•"/>
        <a:defRPr sz="1800" b="0" i="0" kern="1200" baseline="0">
          <a:solidFill>
            <a:schemeClr val="tx1"/>
          </a:solidFill>
          <a:latin typeface="Arial" panose="020B0604020202020204" pitchFamily="34" charset="0"/>
          <a:ea typeface="+mn-ea"/>
          <a:cs typeface="Arial" panose="020B0604020202020204" pitchFamily="34" charset="0"/>
        </a:defRPr>
      </a:lvl3pPr>
      <a:lvl4pPr marL="1600136" indent="-228591" algn="l" defTabSz="457181" rtl="0" eaLnBrk="1" latinLnBrk="0" hangingPunct="1">
        <a:spcBef>
          <a:spcPct val="20000"/>
        </a:spcBef>
        <a:buFont typeface="Arial"/>
        <a:buChar char="–"/>
        <a:defRPr sz="1800" b="0" i="0" kern="1200">
          <a:solidFill>
            <a:schemeClr val="tx1"/>
          </a:solidFill>
          <a:latin typeface="Arial" panose="020B0604020202020204" pitchFamily="34" charset="0"/>
          <a:ea typeface="+mn-ea"/>
          <a:cs typeface="Arial" panose="020B0604020202020204" pitchFamily="34" charset="0"/>
        </a:defRPr>
      </a:lvl4pPr>
      <a:lvl5pPr marL="2057317" indent="-228591" algn="l" defTabSz="457181" rtl="0" eaLnBrk="1" latinLnBrk="0" hangingPunct="1">
        <a:spcBef>
          <a:spcPct val="20000"/>
        </a:spcBef>
        <a:buFont typeface="Arial"/>
        <a:buChar char="»"/>
        <a:defRPr sz="1800" b="0" i="0" kern="1200">
          <a:solidFill>
            <a:schemeClr val="tx1"/>
          </a:solidFill>
          <a:latin typeface="Segoe UI"/>
          <a:ea typeface="+mn-ea"/>
          <a:cs typeface="Segoe UI"/>
        </a:defRPr>
      </a:lvl5pPr>
      <a:lvl6pPr marL="2514500"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2"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5" indent="-228591" algn="l" defTabSz="45718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181" rtl="0" eaLnBrk="1" latinLnBrk="0" hangingPunct="1">
        <a:defRPr sz="1800" kern="1200">
          <a:solidFill>
            <a:schemeClr val="tx1"/>
          </a:solidFill>
          <a:latin typeface="+mn-lt"/>
          <a:ea typeface="+mn-ea"/>
          <a:cs typeface="+mn-cs"/>
        </a:defRPr>
      </a:lvl1pPr>
      <a:lvl2pPr marL="457181" algn="l" defTabSz="457181" rtl="0" eaLnBrk="1" latinLnBrk="0" hangingPunct="1">
        <a:defRPr sz="1800" kern="1200">
          <a:solidFill>
            <a:schemeClr val="tx1"/>
          </a:solidFill>
          <a:latin typeface="+mn-lt"/>
          <a:ea typeface="+mn-ea"/>
          <a:cs typeface="+mn-cs"/>
        </a:defRPr>
      </a:lvl2pPr>
      <a:lvl3pPr marL="914364" algn="l" defTabSz="457181" rtl="0" eaLnBrk="1" latinLnBrk="0" hangingPunct="1">
        <a:defRPr sz="1800" kern="1200">
          <a:solidFill>
            <a:schemeClr val="tx1"/>
          </a:solidFill>
          <a:latin typeface="+mn-lt"/>
          <a:ea typeface="+mn-ea"/>
          <a:cs typeface="+mn-cs"/>
        </a:defRPr>
      </a:lvl3pPr>
      <a:lvl4pPr marL="1371545" algn="l" defTabSz="457181" rtl="0" eaLnBrk="1" latinLnBrk="0" hangingPunct="1">
        <a:defRPr sz="1800" kern="1200">
          <a:solidFill>
            <a:schemeClr val="tx1"/>
          </a:solidFill>
          <a:latin typeface="+mn-lt"/>
          <a:ea typeface="+mn-ea"/>
          <a:cs typeface="+mn-cs"/>
        </a:defRPr>
      </a:lvl4pPr>
      <a:lvl5pPr marL="1828727" algn="l" defTabSz="457181" rtl="0" eaLnBrk="1" latinLnBrk="0" hangingPunct="1">
        <a:defRPr sz="1800" kern="1200">
          <a:solidFill>
            <a:schemeClr val="tx1"/>
          </a:solidFill>
          <a:latin typeface="+mn-lt"/>
          <a:ea typeface="+mn-ea"/>
          <a:cs typeface="+mn-cs"/>
        </a:defRPr>
      </a:lvl5pPr>
      <a:lvl6pPr marL="2285909" algn="l" defTabSz="457181" rtl="0" eaLnBrk="1" latinLnBrk="0" hangingPunct="1">
        <a:defRPr sz="1800" kern="1200">
          <a:solidFill>
            <a:schemeClr val="tx1"/>
          </a:solidFill>
          <a:latin typeface="+mn-lt"/>
          <a:ea typeface="+mn-ea"/>
          <a:cs typeface="+mn-cs"/>
        </a:defRPr>
      </a:lvl6pPr>
      <a:lvl7pPr marL="2743090" algn="l" defTabSz="457181" rtl="0" eaLnBrk="1" latinLnBrk="0" hangingPunct="1">
        <a:defRPr sz="1800" kern="1200">
          <a:solidFill>
            <a:schemeClr val="tx1"/>
          </a:solidFill>
          <a:latin typeface="+mn-lt"/>
          <a:ea typeface="+mn-ea"/>
          <a:cs typeface="+mn-cs"/>
        </a:defRPr>
      </a:lvl7pPr>
      <a:lvl8pPr marL="3200272" algn="l" defTabSz="457181" rtl="0" eaLnBrk="1" latinLnBrk="0" hangingPunct="1">
        <a:defRPr sz="1800" kern="1200">
          <a:solidFill>
            <a:schemeClr val="tx1"/>
          </a:solidFill>
          <a:latin typeface="+mn-lt"/>
          <a:ea typeface="+mn-ea"/>
          <a:cs typeface="+mn-cs"/>
        </a:defRPr>
      </a:lvl8pPr>
      <a:lvl9pPr marL="3657454" algn="l" defTabSz="45718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6F43CB-0F67-CC92-9491-CCA9B46CF6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EEC755C3-5ED5-4CCC-7594-491837C8F6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C3D531B6-0002-D408-AA48-E396254C2B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54E453-6649-0146-AE62-5E47047E270F}" type="datetimeFigureOut">
              <a:rPr lang="en-FI" smtClean="0"/>
              <a:t>02/11/2026</a:t>
            </a:fld>
            <a:endParaRPr lang="en-FI"/>
          </a:p>
        </p:txBody>
      </p:sp>
      <p:sp>
        <p:nvSpPr>
          <p:cNvPr id="5" name="Footer Placeholder 4">
            <a:extLst>
              <a:ext uri="{FF2B5EF4-FFF2-40B4-BE49-F238E27FC236}">
                <a16:creationId xmlns:a16="http://schemas.microsoft.com/office/drawing/2014/main" id="{911EF260-7BD3-E061-632E-FD86E7B92C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FI"/>
          </a:p>
        </p:txBody>
      </p:sp>
      <p:sp>
        <p:nvSpPr>
          <p:cNvPr id="6" name="Slide Number Placeholder 5">
            <a:extLst>
              <a:ext uri="{FF2B5EF4-FFF2-40B4-BE49-F238E27FC236}">
                <a16:creationId xmlns:a16="http://schemas.microsoft.com/office/drawing/2014/main" id="{1AE57F93-BFB5-8202-90F3-3472CAF07E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047CDF-0D7F-814D-8DF8-F3D3FD257CC0}" type="slidenum">
              <a:rPr lang="en-FI" smtClean="0"/>
              <a:t>‹#›</a:t>
            </a:fld>
            <a:endParaRPr lang="en-FI"/>
          </a:p>
        </p:txBody>
      </p:sp>
    </p:spTree>
    <p:extLst>
      <p:ext uri="{BB962C8B-B14F-4D97-AF65-F5344CB8AC3E}">
        <p14:creationId xmlns:p14="http://schemas.microsoft.com/office/powerpoint/2010/main" val="4021714632"/>
      </p:ext>
    </p:extLst>
  </p:cSld>
  <p:clrMap bg1="lt1" tx1="dk1" bg2="lt2" tx2="dk2" accent1="accent1" accent2="accent2" accent3="accent3" accent4="accent4" accent5="accent5" accent6="accent6" hlink="hlink" folHlink="folHlink"/>
  <p:sldLayoutIdLst>
    <p:sldLayoutId id="21474841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image" Target="../media/image30.png"/><Relationship Id="rId5" Type="http://schemas.openxmlformats.org/officeDocument/2006/relationships/image" Target="../media/image2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3.png"/><Relationship Id="rId7"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34.jpeg"/><Relationship Id="rId5" Type="http://schemas.openxmlformats.org/officeDocument/2006/relationships/image" Target="../media/image28.png"/><Relationship Id="rId4" Type="http://schemas.microsoft.com/office/2007/relationships/hdphoto" Target="../media/hdphoto2.wdp"/><Relationship Id="rId9" Type="http://schemas.openxmlformats.org/officeDocument/2006/relationships/image" Target="../media/image37.jpe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9.png"/><Relationship Id="rId1" Type="http://schemas.openxmlformats.org/officeDocument/2006/relationships/slideLayout" Target="../slideLayouts/slideLayout27.xml"/><Relationship Id="rId5" Type="http://schemas.openxmlformats.org/officeDocument/2006/relationships/image" Target="../media/image28.png"/><Relationship Id="rId4" Type="http://schemas.openxmlformats.org/officeDocument/2006/relationships/image" Target="../media/image40.jpe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9.png"/><Relationship Id="rId1" Type="http://schemas.openxmlformats.org/officeDocument/2006/relationships/slideLayout" Target="../slideLayouts/slideLayout27.xml"/><Relationship Id="rId5" Type="http://schemas.openxmlformats.org/officeDocument/2006/relationships/image" Target="../media/image28.png"/><Relationship Id="rId4" Type="http://schemas.openxmlformats.org/officeDocument/2006/relationships/image" Target="../media/image40.jpe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28.png"/><Relationship Id="rId5" Type="http://schemas.openxmlformats.org/officeDocument/2006/relationships/image" Target="../media/image40.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42.png"/><Relationship Id="rId5" Type="http://schemas.openxmlformats.org/officeDocument/2006/relationships/image" Target="../media/image41.png"/><Relationship Id="rId4" Type="http://schemas.microsoft.com/office/2007/relationships/hdphoto" Target="../media/hdphoto3.wdp"/><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png"/><Relationship Id="rId5" Type="http://schemas.openxmlformats.org/officeDocument/2006/relationships/image" Target="../media/image45.jpe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0.jpg"/><Relationship Id="rId1" Type="http://schemas.openxmlformats.org/officeDocument/2006/relationships/slideLayout" Target="../slideLayouts/slideLayout27.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134A1D89-EC49-7B66-0FCE-7E013F11440F}"/>
              </a:ext>
            </a:extLst>
          </p:cNvPr>
          <p:cNvSpPr>
            <a:spLocks noGrp="1"/>
          </p:cNvSpPr>
          <p:nvPr>
            <p:ph sz="quarter" idx="10"/>
          </p:nvPr>
        </p:nvSpPr>
        <p:spPr>
          <a:xfrm>
            <a:off x="1006172" y="3662686"/>
            <a:ext cx="6089162" cy="2151308"/>
          </a:xfrm>
        </p:spPr>
        <p:txBody>
          <a:bodyPr/>
          <a:lstStyle/>
          <a:p>
            <a:r>
              <a:rPr lang="fi-FI" b="1" dirty="0"/>
              <a:t>Miika Soininen</a:t>
            </a:r>
          </a:p>
          <a:p>
            <a:r>
              <a:rPr lang="fi-FI" b="1" dirty="0" err="1"/>
              <a:t>Chief</a:t>
            </a:r>
            <a:r>
              <a:rPr lang="fi-FI" b="1" dirty="0"/>
              <a:t> Digital </a:t>
            </a:r>
            <a:r>
              <a:rPr lang="fi-FI" b="1" dirty="0" err="1"/>
              <a:t>Officer</a:t>
            </a:r>
            <a:endParaRPr lang="fi-FI" b="1" dirty="0"/>
          </a:p>
          <a:p>
            <a:r>
              <a:rPr lang="fi-FI" b="1" dirty="0"/>
              <a:t>Ponsse Oyj</a:t>
            </a:r>
          </a:p>
        </p:txBody>
      </p:sp>
      <p:sp>
        <p:nvSpPr>
          <p:cNvPr id="3" name="Tekstin paikkamerkki 2">
            <a:extLst>
              <a:ext uri="{FF2B5EF4-FFF2-40B4-BE49-F238E27FC236}">
                <a16:creationId xmlns:a16="http://schemas.microsoft.com/office/drawing/2014/main" id="{C411282B-E130-F238-ABD8-12CA8E180786}"/>
              </a:ext>
            </a:extLst>
          </p:cNvPr>
          <p:cNvSpPr>
            <a:spLocks noGrp="1"/>
          </p:cNvSpPr>
          <p:nvPr>
            <p:ph type="body" sz="quarter" idx="11"/>
          </p:nvPr>
        </p:nvSpPr>
        <p:spPr/>
        <p:txBody>
          <a:bodyPr/>
          <a:lstStyle/>
          <a:p>
            <a:r>
              <a:rPr lang="fi-FI" sz="2800" dirty="0"/>
              <a:t>METSÄKONEESTA METSÄEKOSYSTEEMIKSI – MITEN DATA JA TEKOÄLY MUUTTAVAT METSÄTALOUDEN TULEVAISUUDEN</a:t>
            </a:r>
          </a:p>
        </p:txBody>
      </p:sp>
    </p:spTree>
    <p:extLst>
      <p:ext uri="{BB962C8B-B14F-4D97-AF65-F5344CB8AC3E}">
        <p14:creationId xmlns:p14="http://schemas.microsoft.com/office/powerpoint/2010/main" val="359920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6D2EC-A976-1DE1-EA0B-C0EBA2EB16C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EEBC9BF-7590-72A4-D37B-9A430EFC7593}"/>
              </a:ext>
            </a:extLst>
          </p:cNvPr>
          <p:cNvSpPr/>
          <p:nvPr/>
        </p:nvSpPr>
        <p:spPr>
          <a:xfrm>
            <a:off x="-3789" y="-24078"/>
            <a:ext cx="12205656" cy="688207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pic>
        <p:nvPicPr>
          <p:cNvPr id="6" name="Kuva 4" descr="1973 hlöstökuva 17 joulukuuta.jpg">
            <a:extLst>
              <a:ext uri="{FF2B5EF4-FFF2-40B4-BE49-F238E27FC236}">
                <a16:creationId xmlns:a16="http://schemas.microsoft.com/office/drawing/2014/main" id="{37A0EE07-F67C-2C17-942C-A201FC8C25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526" y="1844588"/>
            <a:ext cx="5881710" cy="3466704"/>
          </a:xfrm>
          <a:prstGeom prst="rect">
            <a:avLst/>
          </a:prstGeom>
          <a:ln w="38100" cap="sq">
            <a:solidFill>
              <a:schemeClr val="bg1"/>
            </a:solidFill>
            <a:prstDash val="solid"/>
            <a:miter lim="800000"/>
          </a:ln>
          <a:effectLst>
            <a:outerShdw blurRad="50800" dist="38100" dir="2700000" algn="tl" rotWithShape="0">
              <a:srgbClr val="000000">
                <a:alpha val="0"/>
              </a:srgbClr>
            </a:outerShdw>
          </a:effectLst>
        </p:spPr>
      </p:pic>
      <p:pic>
        <p:nvPicPr>
          <p:cNvPr id="30" name="Picture 29" descr="A group of people standing in front of a construction vehicle&#10;&#10;AI-generated content may be incorrect.">
            <a:extLst>
              <a:ext uri="{FF2B5EF4-FFF2-40B4-BE49-F238E27FC236}">
                <a16:creationId xmlns:a16="http://schemas.microsoft.com/office/drawing/2014/main" id="{7441AC67-5BE5-9B7C-7021-782C823A3068}"/>
              </a:ext>
            </a:extLst>
          </p:cNvPr>
          <p:cNvPicPr>
            <a:picLocks noChangeAspect="1"/>
          </p:cNvPicPr>
          <p:nvPr/>
        </p:nvPicPr>
        <p:blipFill>
          <a:blip r:embed="rId3" cstate="print">
            <a:extLst>
              <a:ext uri="{28A0092B-C50C-407E-A947-70E740481C1C}">
                <a14:useLocalDpi xmlns:a14="http://schemas.microsoft.com/office/drawing/2010/main"/>
              </a:ext>
            </a:extLst>
          </a:blip>
          <a:srcRect l="-12" r="-12"/>
          <a:stretch/>
        </p:blipFill>
        <p:spPr>
          <a:xfrm>
            <a:off x="6150133" y="1819943"/>
            <a:ext cx="6037200" cy="3528000"/>
          </a:xfrm>
          <a:prstGeom prst="rect">
            <a:avLst/>
          </a:prstGeom>
        </p:spPr>
      </p:pic>
      <p:sp>
        <p:nvSpPr>
          <p:cNvPr id="28" name="Rectangle 27">
            <a:extLst>
              <a:ext uri="{FF2B5EF4-FFF2-40B4-BE49-F238E27FC236}">
                <a16:creationId xmlns:a16="http://schemas.microsoft.com/office/drawing/2014/main" id="{6F60FCE3-CEA8-F254-A374-6290EF4B74A9}"/>
              </a:ext>
            </a:extLst>
          </p:cNvPr>
          <p:cNvSpPr/>
          <p:nvPr/>
        </p:nvSpPr>
        <p:spPr>
          <a:xfrm>
            <a:off x="-3789" y="5163522"/>
            <a:ext cx="3503127"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pic>
        <p:nvPicPr>
          <p:cNvPr id="3" name="Kuva 5" descr="PONSSE.png">
            <a:extLst>
              <a:ext uri="{FF2B5EF4-FFF2-40B4-BE49-F238E27FC236}">
                <a16:creationId xmlns:a16="http://schemas.microsoft.com/office/drawing/2014/main" id="{39F1ACFF-6411-6714-6C7B-A80D8A975B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15706" y="233224"/>
            <a:ext cx="1567432" cy="481622"/>
          </a:xfrm>
          <a:prstGeom prst="rect">
            <a:avLst/>
          </a:prstGeom>
        </p:spPr>
      </p:pic>
      <p:sp>
        <p:nvSpPr>
          <p:cNvPr id="12" name="Otsikko 1">
            <a:extLst>
              <a:ext uri="{FF2B5EF4-FFF2-40B4-BE49-F238E27FC236}">
                <a16:creationId xmlns:a16="http://schemas.microsoft.com/office/drawing/2014/main" id="{8AAD156E-6C46-D8A3-39EF-6298B6B5724A}"/>
              </a:ext>
            </a:extLst>
          </p:cNvPr>
          <p:cNvSpPr txBox="1">
            <a:spLocks/>
          </p:cNvSpPr>
          <p:nvPr/>
        </p:nvSpPr>
        <p:spPr bwMode="auto">
          <a:xfrm>
            <a:off x="198944" y="5027341"/>
            <a:ext cx="3075709" cy="916333"/>
          </a:xfrm>
          <a:prstGeom prst="rect">
            <a:avLst/>
          </a:prstGeom>
          <a:noFill/>
          <a:ln w="9525">
            <a:noFill/>
            <a:miter lim="800000"/>
            <a:headEnd/>
            <a:tailEnd/>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i-FI" sz="2000" b="1" kern="0">
                <a:latin typeface="Arial" panose="020B0604020202020204" pitchFamily="34" charset="0"/>
                <a:cs typeface="Arial" panose="020B0604020202020204" pitchFamily="34" charset="0"/>
              </a:rPr>
              <a:t>10. </a:t>
            </a:r>
            <a:r>
              <a:rPr lang="fi-FI" sz="2000" b="1" kern="0" err="1">
                <a:latin typeface="Arial" panose="020B0604020202020204" pitchFamily="34" charset="0"/>
                <a:cs typeface="Arial" panose="020B0604020202020204" pitchFamily="34" charset="0"/>
              </a:rPr>
              <a:t>Ponsse</a:t>
            </a:r>
            <a:r>
              <a:rPr lang="fi-FI" sz="2000" b="1" kern="0">
                <a:latin typeface="Arial" panose="020B0604020202020204" pitchFamily="34" charset="0"/>
                <a:cs typeface="Arial" panose="020B0604020202020204" pitchFamily="34" charset="0"/>
              </a:rPr>
              <a:t>-metsäkone</a:t>
            </a:r>
            <a:endParaRPr kumimoji="0" lang="fi-FI" sz="2000" b="1"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724D04FD-2734-D13B-CB69-7665CF3FE64F}"/>
              </a:ext>
            </a:extLst>
          </p:cNvPr>
          <p:cNvSpPr/>
          <p:nvPr/>
        </p:nvSpPr>
        <p:spPr>
          <a:xfrm>
            <a:off x="-3789" y="498762"/>
            <a:ext cx="3158692" cy="784914"/>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17" name="TextBox 16">
            <a:extLst>
              <a:ext uri="{FF2B5EF4-FFF2-40B4-BE49-F238E27FC236}">
                <a16:creationId xmlns:a16="http://schemas.microsoft.com/office/drawing/2014/main" id="{8B817BF6-1B02-1BB7-69B9-CC68D6172D6E}"/>
              </a:ext>
            </a:extLst>
          </p:cNvPr>
          <p:cNvSpPr txBox="1"/>
          <p:nvPr/>
        </p:nvSpPr>
        <p:spPr>
          <a:xfrm>
            <a:off x="220054" y="717231"/>
            <a:ext cx="2927809" cy="338554"/>
          </a:xfrm>
          <a:prstGeom prst="rect">
            <a:avLst/>
          </a:prstGeom>
          <a:noFill/>
        </p:spPr>
        <p:txBody>
          <a:bodyPr wrap="square" lIns="91440" tIns="45720" rIns="91440" bIns="45720" anchor="t">
            <a:spAutoFit/>
          </a:bodyPr>
          <a:lstStyle/>
          <a:p>
            <a:pPr>
              <a:defRPr/>
            </a:pPr>
            <a:r>
              <a:rPr lang="en-GB" sz="1600" b="1">
                <a:latin typeface="Arial"/>
                <a:cs typeface="Arial"/>
              </a:rPr>
              <a:t>Me teimme tämän porukalla</a:t>
            </a:r>
            <a:endParaRPr lang="en-US">
              <a:ea typeface="+mn-ea"/>
            </a:endParaRPr>
          </a:p>
        </p:txBody>
      </p:sp>
      <p:sp>
        <p:nvSpPr>
          <p:cNvPr id="22" name="Oval 21">
            <a:extLst>
              <a:ext uri="{FF2B5EF4-FFF2-40B4-BE49-F238E27FC236}">
                <a16:creationId xmlns:a16="http://schemas.microsoft.com/office/drawing/2014/main" id="{FE76F7BC-C826-59C0-1A11-346EB6E849E8}"/>
              </a:ext>
            </a:extLst>
          </p:cNvPr>
          <p:cNvSpPr/>
          <p:nvPr/>
        </p:nvSpPr>
        <p:spPr>
          <a:xfrm>
            <a:off x="4491524" y="1099638"/>
            <a:ext cx="1091682" cy="1091682"/>
          </a:xfrm>
          <a:prstGeom prst="ellipse">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23" name="Otsikko 1">
            <a:extLst>
              <a:ext uri="{FF2B5EF4-FFF2-40B4-BE49-F238E27FC236}">
                <a16:creationId xmlns:a16="http://schemas.microsoft.com/office/drawing/2014/main" id="{FE455C46-31BD-DE6F-9C9A-1FA62846FE0C}"/>
              </a:ext>
            </a:extLst>
          </p:cNvPr>
          <p:cNvSpPr txBox="1">
            <a:spLocks/>
          </p:cNvSpPr>
          <p:nvPr/>
        </p:nvSpPr>
        <p:spPr bwMode="auto">
          <a:xfrm>
            <a:off x="4229179" y="1329041"/>
            <a:ext cx="1616371" cy="632875"/>
          </a:xfrm>
          <a:prstGeom prst="rect">
            <a:avLst/>
          </a:prstGeom>
          <a:noFill/>
          <a:ln w="9525">
            <a:noFill/>
            <a:miter lim="800000"/>
            <a:headEnd/>
            <a:tailEnd/>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20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1973</a:t>
            </a:r>
          </a:p>
        </p:txBody>
      </p:sp>
      <p:sp>
        <p:nvSpPr>
          <p:cNvPr id="26" name="Oval 25">
            <a:extLst>
              <a:ext uri="{FF2B5EF4-FFF2-40B4-BE49-F238E27FC236}">
                <a16:creationId xmlns:a16="http://schemas.microsoft.com/office/drawing/2014/main" id="{43AF780D-B01D-5D8A-DA1B-BD1BAB902E64}"/>
              </a:ext>
            </a:extLst>
          </p:cNvPr>
          <p:cNvSpPr/>
          <p:nvPr/>
        </p:nvSpPr>
        <p:spPr>
          <a:xfrm>
            <a:off x="6696758" y="1072831"/>
            <a:ext cx="1091682" cy="1091682"/>
          </a:xfrm>
          <a:prstGeom prst="ellipse">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27" name="Otsikko 1">
            <a:extLst>
              <a:ext uri="{FF2B5EF4-FFF2-40B4-BE49-F238E27FC236}">
                <a16:creationId xmlns:a16="http://schemas.microsoft.com/office/drawing/2014/main" id="{7DB9AF18-7335-7210-D34B-1CCCE91A3ADA}"/>
              </a:ext>
            </a:extLst>
          </p:cNvPr>
          <p:cNvSpPr txBox="1">
            <a:spLocks/>
          </p:cNvSpPr>
          <p:nvPr/>
        </p:nvSpPr>
        <p:spPr bwMode="auto">
          <a:xfrm>
            <a:off x="6434413" y="1302234"/>
            <a:ext cx="1616371" cy="632875"/>
          </a:xfrm>
          <a:prstGeom prst="rect">
            <a:avLst/>
          </a:prstGeom>
          <a:noFill/>
          <a:ln w="9525">
            <a:noFill/>
            <a:miter lim="800000"/>
            <a:headEnd/>
            <a:tailEnd/>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i-FI" sz="2000" b="1" kern="0">
                <a:solidFill>
                  <a:prstClr val="black"/>
                </a:solidFill>
                <a:latin typeface="Arial" panose="020B0604020202020204" pitchFamily="34" charset="0"/>
                <a:cs typeface="Arial" panose="020B0604020202020204" pitchFamily="34" charset="0"/>
              </a:rPr>
              <a:t>20</a:t>
            </a:r>
            <a:r>
              <a:rPr kumimoji="0" lang="fi-FI" sz="20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25</a:t>
            </a:r>
          </a:p>
        </p:txBody>
      </p:sp>
      <p:sp>
        <p:nvSpPr>
          <p:cNvPr id="31" name="Rectangle 30">
            <a:extLst>
              <a:ext uri="{FF2B5EF4-FFF2-40B4-BE49-F238E27FC236}">
                <a16:creationId xmlns:a16="http://schemas.microsoft.com/office/drawing/2014/main" id="{197660FF-383C-BD50-93D4-CE268FF94B38}"/>
              </a:ext>
            </a:extLst>
          </p:cNvPr>
          <p:cNvSpPr/>
          <p:nvPr/>
        </p:nvSpPr>
        <p:spPr>
          <a:xfrm>
            <a:off x="8079235" y="5153927"/>
            <a:ext cx="4122632"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32" name="Otsikko 1">
            <a:extLst>
              <a:ext uri="{FF2B5EF4-FFF2-40B4-BE49-F238E27FC236}">
                <a16:creationId xmlns:a16="http://schemas.microsoft.com/office/drawing/2014/main" id="{974BC0A6-D6B8-6596-DE43-04371E58D1EF}"/>
              </a:ext>
            </a:extLst>
          </p:cNvPr>
          <p:cNvSpPr txBox="1">
            <a:spLocks/>
          </p:cNvSpPr>
          <p:nvPr/>
        </p:nvSpPr>
        <p:spPr bwMode="auto">
          <a:xfrm>
            <a:off x="8203276" y="5017746"/>
            <a:ext cx="3736827" cy="916333"/>
          </a:xfrm>
          <a:prstGeom prst="rect">
            <a:avLst/>
          </a:prstGeom>
          <a:noFill/>
          <a:ln w="9525">
            <a:noFill/>
            <a:miter lim="800000"/>
            <a:headEnd/>
            <a:tailEnd/>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i-FI" sz="2000" b="1" kern="0">
                <a:latin typeface="Arial" panose="020B0604020202020204" pitchFamily="34" charset="0"/>
                <a:cs typeface="Arial" panose="020B0604020202020204" pitchFamily="34" charset="0"/>
              </a:rPr>
              <a:t>21 000. </a:t>
            </a:r>
            <a:r>
              <a:rPr lang="fi-FI" sz="2000" b="1" kern="0" err="1">
                <a:latin typeface="Arial" panose="020B0604020202020204" pitchFamily="34" charset="0"/>
                <a:cs typeface="Arial" panose="020B0604020202020204" pitchFamily="34" charset="0"/>
              </a:rPr>
              <a:t>Ponsse</a:t>
            </a:r>
            <a:r>
              <a:rPr lang="fi-FI" sz="2000" b="1" kern="0">
                <a:latin typeface="Arial" panose="020B0604020202020204" pitchFamily="34" charset="0"/>
                <a:cs typeface="Arial" panose="020B0604020202020204" pitchFamily="34" charset="0"/>
              </a:rPr>
              <a:t>-metsäkone</a:t>
            </a:r>
            <a:endParaRPr kumimoji="0" lang="fi-FI" sz="2000" b="1"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4874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E1667-0D92-B55E-E058-A4B7922F1F71}"/>
            </a:ext>
          </a:extLst>
        </p:cNvPr>
        <p:cNvGrpSpPr/>
        <p:nvPr/>
      </p:nvGrpSpPr>
      <p:grpSpPr>
        <a:xfrm>
          <a:off x="0" y="0"/>
          <a:ext cx="0" cy="0"/>
          <a:chOff x="0" y="0"/>
          <a:chExt cx="0" cy="0"/>
        </a:xfrm>
      </p:grpSpPr>
      <p:sp>
        <p:nvSpPr>
          <p:cNvPr id="62" name="Rectangle 61">
            <a:extLst>
              <a:ext uri="{FF2B5EF4-FFF2-40B4-BE49-F238E27FC236}">
                <a16:creationId xmlns:a16="http://schemas.microsoft.com/office/drawing/2014/main" id="{30A177AE-C719-2034-4B40-65DB9A895783}"/>
              </a:ext>
            </a:extLst>
          </p:cNvPr>
          <p:cNvSpPr/>
          <p:nvPr/>
        </p:nvSpPr>
        <p:spPr>
          <a:xfrm>
            <a:off x="547248" y="1644702"/>
            <a:ext cx="11657961" cy="433671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pic>
        <p:nvPicPr>
          <p:cNvPr id="16" name="Picture 15">
            <a:extLst>
              <a:ext uri="{FF2B5EF4-FFF2-40B4-BE49-F238E27FC236}">
                <a16:creationId xmlns:a16="http://schemas.microsoft.com/office/drawing/2014/main" id="{11C6DF8F-A097-C4D3-B09E-21B96BB5ED8C}"/>
              </a:ext>
            </a:extLst>
          </p:cNvPr>
          <p:cNvPicPr>
            <a:picLocks noChangeAspect="1"/>
          </p:cNvPicPr>
          <p:nvPr/>
        </p:nvPicPr>
        <p:blipFill>
          <a:blip r:embed="rId3" cstate="print">
            <a:alphaModFix/>
            <a:extLst>
              <a:ext uri="{BEBA8EAE-BF5A-486C-A8C5-ECC9F3942E4B}">
                <a14:imgProps xmlns:a14="http://schemas.microsoft.com/office/drawing/2010/main">
                  <a14:imgLayer r:embed="rId4">
                    <a14:imgEffect>
                      <a14:saturation sat="107000"/>
                    </a14:imgEffect>
                  </a14:imgLayer>
                </a14:imgProps>
              </a:ext>
              <a:ext uri="{28A0092B-C50C-407E-A947-70E740481C1C}">
                <a14:useLocalDpi xmlns:a14="http://schemas.microsoft.com/office/drawing/2010/main"/>
              </a:ext>
            </a:extLst>
          </a:blip>
          <a:stretch>
            <a:fillRect/>
          </a:stretch>
        </p:blipFill>
        <p:spPr>
          <a:xfrm>
            <a:off x="377413" y="-7776"/>
            <a:ext cx="8211786" cy="5640752"/>
          </a:xfrm>
          <a:prstGeom prst="rect">
            <a:avLst/>
          </a:prstGeom>
          <a:effectLst>
            <a:outerShdw blurRad="50800" dist="50800" dir="5400000" algn="ctr" rotWithShape="0">
              <a:srgbClr val="000000">
                <a:alpha val="0"/>
              </a:srgbClr>
            </a:outerShdw>
          </a:effectLst>
        </p:spPr>
      </p:pic>
      <p:sp>
        <p:nvSpPr>
          <p:cNvPr id="114" name="Rectangle 113">
            <a:extLst>
              <a:ext uri="{FF2B5EF4-FFF2-40B4-BE49-F238E27FC236}">
                <a16:creationId xmlns:a16="http://schemas.microsoft.com/office/drawing/2014/main" id="{CEBA36F8-34D2-5D97-F910-0C3D4750CB67}"/>
              </a:ext>
            </a:extLst>
          </p:cNvPr>
          <p:cNvSpPr/>
          <p:nvPr/>
        </p:nvSpPr>
        <p:spPr>
          <a:xfrm>
            <a:off x="7936201" y="1985633"/>
            <a:ext cx="4269008" cy="102093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29" name="Rectangle 28">
            <a:extLst>
              <a:ext uri="{FF2B5EF4-FFF2-40B4-BE49-F238E27FC236}">
                <a16:creationId xmlns:a16="http://schemas.microsoft.com/office/drawing/2014/main" id="{2E24C4AA-4D64-2069-06AC-4E08E6CD688E}"/>
              </a:ext>
            </a:extLst>
          </p:cNvPr>
          <p:cNvSpPr/>
          <p:nvPr/>
        </p:nvSpPr>
        <p:spPr>
          <a:xfrm>
            <a:off x="-9708" y="5083760"/>
            <a:ext cx="8568342" cy="138561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pic>
        <p:nvPicPr>
          <p:cNvPr id="5" name="Kuva 5" descr="PONSSE.png">
            <a:extLst>
              <a:ext uri="{FF2B5EF4-FFF2-40B4-BE49-F238E27FC236}">
                <a16:creationId xmlns:a16="http://schemas.microsoft.com/office/drawing/2014/main" id="{BE202B4A-C337-3A0C-F8CE-3DFBE364F4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15706" y="233224"/>
            <a:ext cx="1567432" cy="481622"/>
          </a:xfrm>
          <a:prstGeom prst="rect">
            <a:avLst/>
          </a:prstGeom>
        </p:spPr>
      </p:pic>
      <p:sp>
        <p:nvSpPr>
          <p:cNvPr id="24" name="Rectangle 23">
            <a:extLst>
              <a:ext uri="{FF2B5EF4-FFF2-40B4-BE49-F238E27FC236}">
                <a16:creationId xmlns:a16="http://schemas.microsoft.com/office/drawing/2014/main" id="{5F73369F-88AC-8BB6-221A-6F0EC33D28E1}"/>
              </a:ext>
            </a:extLst>
          </p:cNvPr>
          <p:cNvSpPr/>
          <p:nvPr/>
        </p:nvSpPr>
        <p:spPr>
          <a:xfrm>
            <a:off x="-3789" y="557377"/>
            <a:ext cx="2420417"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25" name="TextBox 24">
            <a:extLst>
              <a:ext uri="{FF2B5EF4-FFF2-40B4-BE49-F238E27FC236}">
                <a16:creationId xmlns:a16="http://schemas.microsoft.com/office/drawing/2014/main" id="{234573F5-ECE5-9B0C-90B4-86F1EC27AF86}"/>
              </a:ext>
            </a:extLst>
          </p:cNvPr>
          <p:cNvSpPr txBox="1"/>
          <p:nvPr/>
        </p:nvSpPr>
        <p:spPr>
          <a:xfrm>
            <a:off x="268899" y="736769"/>
            <a:ext cx="2147729" cy="338554"/>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600" b="1" err="1">
                <a:latin typeface="Arial" panose="020B0604020202020204" pitchFamily="34" charset="0"/>
                <a:cs typeface="Arial" panose="020B0604020202020204" pitchFamily="34" charset="0"/>
              </a:rPr>
              <a:t>Ponsse</a:t>
            </a:r>
            <a:r>
              <a:rPr lang="en-GB" sz="1600" b="1">
                <a:latin typeface="Arial" panose="020B0604020202020204" pitchFamily="34" charset="0"/>
                <a:cs typeface="Arial" panose="020B0604020202020204" pitchFamily="34" charset="0"/>
              </a:rPr>
              <a:t> </a:t>
            </a:r>
            <a:r>
              <a:rPr lang="en-GB" sz="1600" b="1" err="1">
                <a:latin typeface="Arial" panose="020B0604020202020204" pitchFamily="34" charset="0"/>
                <a:cs typeface="Arial" panose="020B0604020202020204" pitchFamily="34" charset="0"/>
              </a:rPr>
              <a:t>globaalisti</a:t>
            </a:r>
            <a:endParaRPr kumimoji="0" lang="en-FI" sz="1600" b="1" i="0" u="none" strike="noStrike" kern="1200" cap="none" normalizeH="0" baseline="0" noProof="0">
              <a:ln>
                <a:noFill/>
              </a:ln>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06648101-41DD-7445-E95B-E0E08EFED234}"/>
              </a:ext>
            </a:extLst>
          </p:cNvPr>
          <p:cNvSpPr txBox="1"/>
          <p:nvPr/>
        </p:nvSpPr>
        <p:spPr>
          <a:xfrm>
            <a:off x="-9708" y="5437660"/>
            <a:ext cx="3252257" cy="769441"/>
          </a:xfrm>
          <a:prstGeom prst="rect">
            <a:avLst/>
          </a:prstGeom>
          <a:noFill/>
        </p:spPr>
        <p:txBody>
          <a:bodyPr wrap="square" lIns="0" tIns="0" rIns="0" bIns="0" rtlCol="0" anchor="t">
            <a:spAutoFit/>
          </a:bodyPr>
          <a:lstStyle/>
          <a:p>
            <a:pPr marL="0" marR="0" lvl="0" indent="0" algn="ctr" defTabSz="457181" rtl="0" eaLnBrk="1" fontAlgn="auto" latinLnBrk="0" hangingPunct="1">
              <a:lnSpc>
                <a:spcPct val="100000"/>
              </a:lnSpc>
              <a:spcBef>
                <a:spcPct val="20000"/>
              </a:spcBef>
              <a:spcAft>
                <a:spcPts val="0"/>
              </a:spcAft>
              <a:buClrTx/>
              <a:buSzTx/>
              <a:buFontTx/>
              <a:buNone/>
              <a:tabLst/>
              <a:defRPr/>
            </a:pPr>
            <a:r>
              <a:rPr lang="en-US" sz="5000" dirty="0">
                <a:latin typeface="Arial Black"/>
                <a:cs typeface="Arial"/>
              </a:rPr>
              <a:t>16</a:t>
            </a:r>
            <a:r>
              <a:rPr kumimoji="0" lang="en-US" sz="5000" b="0" i="0" u="none" strike="noStrike" kern="1200" cap="none" spc="0" normalizeH="0" baseline="0" noProof="0" dirty="0">
                <a:ln>
                  <a:noFill/>
                </a:ln>
                <a:effectLst/>
                <a:uLnTx/>
                <a:uFillTx/>
                <a:latin typeface="Arial Black"/>
                <a:cs typeface="Arial"/>
              </a:rPr>
              <a:t> 000</a:t>
            </a:r>
          </a:p>
        </p:txBody>
      </p:sp>
      <p:sp>
        <p:nvSpPr>
          <p:cNvPr id="38" name="TextBox 37">
            <a:extLst>
              <a:ext uri="{FF2B5EF4-FFF2-40B4-BE49-F238E27FC236}">
                <a16:creationId xmlns:a16="http://schemas.microsoft.com/office/drawing/2014/main" id="{0C56B508-8A1F-6A25-3F7C-D98BA5C548F5}"/>
              </a:ext>
            </a:extLst>
          </p:cNvPr>
          <p:cNvSpPr txBox="1"/>
          <p:nvPr/>
        </p:nvSpPr>
        <p:spPr>
          <a:xfrm>
            <a:off x="3097018" y="5463599"/>
            <a:ext cx="3293741" cy="646331"/>
          </a:xfrm>
          <a:prstGeom prst="rect">
            <a:avLst/>
          </a:prstGeom>
          <a:noFill/>
        </p:spPr>
        <p:txBody>
          <a:bodyPr wrap="square" lIns="0" tIns="0" rIns="0" bIns="0"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solidFill>
                  <a:prstClr val="black"/>
                </a:solidFill>
                <a:effectLst/>
                <a:uLnTx/>
                <a:uFillTx/>
                <a:latin typeface="Arial" panose="020B0604020202020204"/>
                <a:ea typeface="+mn-ea"/>
                <a:cs typeface="Segoe UI"/>
              </a:rPr>
              <a:t>Aktiivista </a:t>
            </a:r>
            <a:br>
              <a:rPr kumimoji="0" lang="fi-FI" sz="1400" b="1" i="0" u="none" strike="noStrike" kern="1200" cap="none" spc="0" normalizeH="0" baseline="0" noProof="0">
                <a:ln>
                  <a:noFill/>
                </a:ln>
                <a:solidFill>
                  <a:prstClr val="black"/>
                </a:solidFill>
                <a:effectLst/>
                <a:uLnTx/>
                <a:uFillTx/>
                <a:latin typeface="Arial" panose="020B0604020202020204"/>
                <a:ea typeface="+mn-ea"/>
                <a:cs typeface="Segoe UI"/>
              </a:rPr>
            </a:br>
            <a:r>
              <a:rPr kumimoji="0" lang="fi-FI" sz="1400" b="1" i="0" u="none" strike="noStrike" kern="1200" cap="none" spc="0" normalizeH="0" baseline="0" noProof="0">
                <a:ln>
                  <a:noFill/>
                </a:ln>
                <a:solidFill>
                  <a:prstClr val="black"/>
                </a:solidFill>
                <a:effectLst/>
                <a:uLnTx/>
                <a:uFillTx/>
                <a:latin typeface="Arial" panose="020B0604020202020204"/>
                <a:ea typeface="+mn-ea"/>
                <a:cs typeface="Segoe UI"/>
              </a:rPr>
              <a:t>PONSSE-metsäkonetta</a:t>
            </a:r>
            <a:br>
              <a:rPr kumimoji="0" lang="fi-FI" sz="1400" b="1" i="0" u="none" strike="noStrike" kern="1200" cap="none" spc="0" normalizeH="0" baseline="0" noProof="0">
                <a:ln>
                  <a:noFill/>
                </a:ln>
                <a:solidFill>
                  <a:prstClr val="black"/>
                </a:solidFill>
                <a:effectLst/>
                <a:uLnTx/>
                <a:uFillTx/>
                <a:latin typeface="Arial" panose="020B0604020202020204"/>
                <a:ea typeface="+mn-ea"/>
                <a:cs typeface="Segoe UI"/>
              </a:rPr>
            </a:br>
            <a:r>
              <a:rPr kumimoji="0" lang="fi-FI" sz="1400" b="1" i="0" u="none" strike="noStrike" kern="1200" cap="none" spc="0" normalizeH="0" baseline="0" noProof="0">
                <a:ln>
                  <a:noFill/>
                </a:ln>
                <a:solidFill>
                  <a:prstClr val="black"/>
                </a:solidFill>
                <a:effectLst/>
                <a:uLnTx/>
                <a:uFillTx/>
                <a:latin typeface="Arial" panose="020B0604020202020204"/>
                <a:ea typeface="+mn-ea"/>
                <a:cs typeface="Segoe UI"/>
              </a:rPr>
              <a:t>maailman savotoilla</a:t>
            </a:r>
          </a:p>
        </p:txBody>
      </p:sp>
      <p:sp>
        <p:nvSpPr>
          <p:cNvPr id="76" name="Rectangle 75">
            <a:extLst>
              <a:ext uri="{FF2B5EF4-FFF2-40B4-BE49-F238E27FC236}">
                <a16:creationId xmlns:a16="http://schemas.microsoft.com/office/drawing/2014/main" id="{BAE09559-C971-2A81-8AC2-D019059C61A8}"/>
              </a:ext>
            </a:extLst>
          </p:cNvPr>
          <p:cNvSpPr/>
          <p:nvPr/>
        </p:nvSpPr>
        <p:spPr>
          <a:xfrm>
            <a:off x="-365886" y="1881549"/>
            <a:ext cx="2190526" cy="9310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77" name="Rectangle 76">
            <a:extLst>
              <a:ext uri="{FF2B5EF4-FFF2-40B4-BE49-F238E27FC236}">
                <a16:creationId xmlns:a16="http://schemas.microsoft.com/office/drawing/2014/main" id="{CE062D95-CD7F-71FC-D4F7-38C0F69ADDDE}"/>
              </a:ext>
            </a:extLst>
          </p:cNvPr>
          <p:cNvSpPr/>
          <p:nvPr/>
        </p:nvSpPr>
        <p:spPr>
          <a:xfrm>
            <a:off x="-365886" y="2892202"/>
            <a:ext cx="2190526" cy="9310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78" name="Rectangle 77">
            <a:extLst>
              <a:ext uri="{FF2B5EF4-FFF2-40B4-BE49-F238E27FC236}">
                <a16:creationId xmlns:a16="http://schemas.microsoft.com/office/drawing/2014/main" id="{625A5B6E-BC6C-49D2-9C13-00DE45871C3D}"/>
              </a:ext>
            </a:extLst>
          </p:cNvPr>
          <p:cNvSpPr/>
          <p:nvPr/>
        </p:nvSpPr>
        <p:spPr>
          <a:xfrm>
            <a:off x="-365886" y="3925355"/>
            <a:ext cx="2190526" cy="9310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79" name="Rectangle 78">
            <a:extLst>
              <a:ext uri="{FF2B5EF4-FFF2-40B4-BE49-F238E27FC236}">
                <a16:creationId xmlns:a16="http://schemas.microsoft.com/office/drawing/2014/main" id="{DCC0DC60-6138-1653-F737-188ADAB4D07A}"/>
              </a:ext>
            </a:extLst>
          </p:cNvPr>
          <p:cNvSpPr/>
          <p:nvPr/>
        </p:nvSpPr>
        <p:spPr>
          <a:xfrm>
            <a:off x="69548" y="2012526"/>
            <a:ext cx="1604583" cy="892552"/>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a:ln>
                  <a:noFill/>
                </a:ln>
                <a:effectLst/>
                <a:uLnTx/>
                <a:uFillTx/>
                <a:latin typeface="Arial" panose="020B0604020202020204"/>
                <a:ea typeface="+mn-ea"/>
                <a:cs typeface="Segoe UI"/>
              </a:rPr>
              <a:t>4</a:t>
            </a:r>
            <a:r>
              <a:rPr lang="fi-FI" sz="2400" b="1">
                <a:latin typeface="Arial" panose="020B0604020202020204"/>
                <a:cs typeface="Segoe UI"/>
              </a:rPr>
              <a:t>0</a:t>
            </a:r>
            <a:endParaRPr kumimoji="0" lang="fi-FI" sz="2400" b="0" i="0" u="none" strike="noStrike" kern="1200" cap="none" spc="0" normalizeH="0" baseline="0" noProof="0">
              <a:ln>
                <a:noFill/>
              </a:ln>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effectLst/>
                <a:uLnTx/>
                <a:uFillTx/>
                <a:latin typeface="Arial" panose="020B0604020202020204"/>
                <a:ea typeface="+mn-ea"/>
                <a:cs typeface="+mn-cs"/>
              </a:rPr>
              <a:t>toimintamaata</a:t>
            </a:r>
            <a:br>
              <a:rPr kumimoji="0" lang="fi-FI" sz="1400" b="0" i="0" u="none" strike="noStrike" kern="1200" cap="none" spc="0" normalizeH="0" baseline="0" noProof="0">
                <a:ln>
                  <a:noFill/>
                </a:ln>
                <a:effectLst/>
                <a:uLnTx/>
                <a:uFillTx/>
                <a:latin typeface="Arial" panose="020B0604020202020204"/>
                <a:ea typeface="+mn-ea"/>
                <a:cs typeface="+mn-cs"/>
              </a:rPr>
            </a:br>
            <a:endParaRPr kumimoji="0" lang="fi-FI" sz="1400" b="0" i="0" u="none" strike="noStrike" kern="1200" cap="none" spc="0" normalizeH="0" baseline="0" noProof="0">
              <a:ln>
                <a:noFill/>
              </a:ln>
              <a:effectLst/>
              <a:uLnTx/>
              <a:uFillTx/>
              <a:latin typeface="Arial" panose="020B0604020202020204"/>
              <a:ea typeface="+mn-ea"/>
              <a:cs typeface="+mn-cs"/>
            </a:endParaRPr>
          </a:p>
        </p:txBody>
      </p:sp>
      <p:sp>
        <p:nvSpPr>
          <p:cNvPr id="80" name="Rectangle 79">
            <a:extLst>
              <a:ext uri="{FF2B5EF4-FFF2-40B4-BE49-F238E27FC236}">
                <a16:creationId xmlns:a16="http://schemas.microsoft.com/office/drawing/2014/main" id="{3536D478-AA4A-028F-9DFA-F002C0846725}"/>
              </a:ext>
            </a:extLst>
          </p:cNvPr>
          <p:cNvSpPr/>
          <p:nvPr/>
        </p:nvSpPr>
        <p:spPr>
          <a:xfrm>
            <a:off x="69548" y="3014443"/>
            <a:ext cx="1604583" cy="892552"/>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i-FI" sz="2400" b="1">
                <a:latin typeface="Arial" panose="020B0604020202020204"/>
                <a:cs typeface="Segoe UI"/>
              </a:rPr>
              <a:t>30</a:t>
            </a:r>
            <a:endParaRPr kumimoji="0" lang="fi-FI" sz="2400" b="0" i="0" u="none" strike="noStrike" kern="1200" cap="none" spc="0" normalizeH="0" baseline="0" noProof="0">
              <a:ln>
                <a:noFill/>
              </a:ln>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effectLst/>
                <a:uLnTx/>
                <a:uFillTx/>
                <a:latin typeface="Arial" panose="020B0604020202020204"/>
                <a:ea typeface="+mn-ea"/>
                <a:cs typeface="+mn-cs"/>
              </a:rPr>
              <a:t>jälleenmyyjää</a:t>
            </a:r>
            <a:br>
              <a:rPr kumimoji="0" lang="fi-FI" sz="1400" b="0" i="0" u="none" strike="noStrike" kern="1200" cap="none" spc="0" normalizeH="0" baseline="0" noProof="0">
                <a:ln>
                  <a:noFill/>
                </a:ln>
                <a:effectLst/>
                <a:uLnTx/>
                <a:uFillTx/>
                <a:latin typeface="Arial" panose="020B0604020202020204"/>
                <a:ea typeface="+mn-ea"/>
                <a:cs typeface="+mn-cs"/>
              </a:rPr>
            </a:br>
            <a:endParaRPr kumimoji="0" lang="fi-FI" sz="1400" b="0" i="0" u="none" strike="noStrike" kern="1200" cap="none" spc="0" normalizeH="0" baseline="0" noProof="0">
              <a:ln>
                <a:noFill/>
              </a:ln>
              <a:effectLst/>
              <a:uLnTx/>
              <a:uFillTx/>
              <a:latin typeface="Arial" panose="020B0604020202020204"/>
              <a:ea typeface="+mn-ea"/>
              <a:cs typeface="+mn-cs"/>
            </a:endParaRPr>
          </a:p>
        </p:txBody>
      </p:sp>
      <p:sp>
        <p:nvSpPr>
          <p:cNvPr id="81" name="Rectangle 80">
            <a:extLst>
              <a:ext uri="{FF2B5EF4-FFF2-40B4-BE49-F238E27FC236}">
                <a16:creationId xmlns:a16="http://schemas.microsoft.com/office/drawing/2014/main" id="{9667FF6A-E11E-94CE-B605-EEFE26EB6970}"/>
              </a:ext>
            </a:extLst>
          </p:cNvPr>
          <p:cNvSpPr/>
          <p:nvPr/>
        </p:nvSpPr>
        <p:spPr>
          <a:xfrm>
            <a:off x="69548" y="4029308"/>
            <a:ext cx="1604583" cy="892552"/>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i-FI" sz="2400" b="1">
                <a:latin typeface="Arial" panose="020B0604020202020204"/>
                <a:cs typeface="Segoe UI"/>
              </a:rPr>
              <a:t>12</a:t>
            </a:r>
            <a:endParaRPr kumimoji="0" lang="fi-FI" sz="2400" b="0" i="0" u="none" strike="noStrike" kern="1200" cap="none" spc="0" normalizeH="0" baseline="0" noProof="0">
              <a:ln>
                <a:noFill/>
              </a:ln>
              <a:effectLst/>
              <a:uLnTx/>
              <a:uFillTx/>
              <a:latin typeface="Arial" panose="020B0604020202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effectLst/>
                <a:uLnTx/>
                <a:uFillTx/>
                <a:latin typeface="Arial" panose="020B0604020202020204"/>
                <a:ea typeface="+mn-ea"/>
                <a:cs typeface="+mn-cs"/>
              </a:rPr>
              <a:t>maayhtiötä</a:t>
            </a:r>
            <a:br>
              <a:rPr kumimoji="0" lang="fi-FI" sz="1400" b="0" i="0" u="none" strike="noStrike" kern="1200" cap="none" spc="0" normalizeH="0" baseline="0" noProof="0">
                <a:ln>
                  <a:noFill/>
                </a:ln>
                <a:effectLst/>
                <a:uLnTx/>
                <a:uFillTx/>
                <a:latin typeface="Arial" panose="020B0604020202020204"/>
                <a:ea typeface="+mn-ea"/>
                <a:cs typeface="+mn-cs"/>
              </a:rPr>
            </a:br>
            <a:endParaRPr kumimoji="0" lang="fi-FI" sz="1400" b="0" i="0" u="none" strike="noStrike" kern="1200" cap="none" spc="0" normalizeH="0" baseline="0" noProof="0">
              <a:ln>
                <a:noFill/>
              </a:ln>
              <a:effectLst/>
              <a:uLnTx/>
              <a:uFillTx/>
              <a:latin typeface="Arial" panose="020B0604020202020204"/>
              <a:ea typeface="+mn-ea"/>
              <a:cs typeface="+mn-cs"/>
            </a:endParaRPr>
          </a:p>
        </p:txBody>
      </p:sp>
      <p:sp>
        <p:nvSpPr>
          <p:cNvPr id="63" name="Rectangle 62">
            <a:extLst>
              <a:ext uri="{FF2B5EF4-FFF2-40B4-BE49-F238E27FC236}">
                <a16:creationId xmlns:a16="http://schemas.microsoft.com/office/drawing/2014/main" id="{862179CC-FAE1-DAF0-3A02-AC3F0D3A5CDF}"/>
              </a:ext>
            </a:extLst>
          </p:cNvPr>
          <p:cNvSpPr/>
          <p:nvPr/>
        </p:nvSpPr>
        <p:spPr>
          <a:xfrm>
            <a:off x="8168355" y="2431789"/>
            <a:ext cx="5605512" cy="425566"/>
          </a:xfrm>
          <a:prstGeom prst="rect">
            <a:avLst/>
          </a:prstGeom>
        </p:spPr>
        <p:txBody>
          <a:bodyPr wrap="square">
            <a:spAutoFit/>
          </a:bodyPr>
          <a:lstStyle/>
          <a:p>
            <a:pPr>
              <a:lnSpc>
                <a:spcPts val="2100"/>
              </a:lnSpc>
              <a:defRPr/>
            </a:pPr>
            <a:r>
              <a:rPr lang="fi-FI" sz="4000" b="1">
                <a:latin typeface="Arial Black" panose="020B0604020202020204" pitchFamily="34" charset="0"/>
                <a:cs typeface="Arial Black" panose="020B0604020202020204" pitchFamily="34" charset="0"/>
              </a:rPr>
              <a:t>2 083</a:t>
            </a:r>
            <a:endParaRPr kumimoji="0" lang="fi-FI" sz="4000" b="0" i="0" u="none" strike="noStrike" kern="1200" cap="none" spc="0" normalizeH="0" baseline="0" noProof="0">
              <a:ln>
                <a:noFill/>
              </a:ln>
              <a:effectLst/>
              <a:uLnTx/>
              <a:uFillTx/>
              <a:latin typeface="Arial" panose="020B0604020202020204"/>
              <a:ea typeface="+mn-ea"/>
              <a:cs typeface="+mn-cs"/>
            </a:endParaRPr>
          </a:p>
        </p:txBody>
      </p:sp>
      <p:grpSp>
        <p:nvGrpSpPr>
          <p:cNvPr id="113" name="Group 112">
            <a:extLst>
              <a:ext uri="{FF2B5EF4-FFF2-40B4-BE49-F238E27FC236}">
                <a16:creationId xmlns:a16="http://schemas.microsoft.com/office/drawing/2014/main" id="{95D84BF5-8E3A-F873-30F7-599AF3269060}"/>
              </a:ext>
            </a:extLst>
          </p:cNvPr>
          <p:cNvGrpSpPr/>
          <p:nvPr/>
        </p:nvGrpSpPr>
        <p:grpSpPr>
          <a:xfrm>
            <a:off x="9047128" y="3225781"/>
            <a:ext cx="3316294" cy="3044948"/>
            <a:chOff x="9033918" y="3257442"/>
            <a:chExt cx="3316294" cy="3044948"/>
          </a:xfrm>
        </p:grpSpPr>
        <p:sp>
          <p:nvSpPr>
            <p:cNvPr id="54" name="Rectangle 53">
              <a:extLst>
                <a:ext uri="{FF2B5EF4-FFF2-40B4-BE49-F238E27FC236}">
                  <a16:creationId xmlns:a16="http://schemas.microsoft.com/office/drawing/2014/main" id="{76C4F615-FB2E-D91C-3694-37E127026C2B}"/>
                </a:ext>
              </a:extLst>
            </p:cNvPr>
            <p:cNvSpPr/>
            <p:nvPr/>
          </p:nvSpPr>
          <p:spPr>
            <a:xfrm>
              <a:off x="9033918" y="4268095"/>
              <a:ext cx="3158081" cy="9310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50" name="Rectangle 49">
              <a:extLst>
                <a:ext uri="{FF2B5EF4-FFF2-40B4-BE49-F238E27FC236}">
                  <a16:creationId xmlns:a16="http://schemas.microsoft.com/office/drawing/2014/main" id="{AF857488-2BFB-9551-2A79-D019F6C7D205}"/>
                </a:ext>
              </a:extLst>
            </p:cNvPr>
            <p:cNvSpPr/>
            <p:nvPr/>
          </p:nvSpPr>
          <p:spPr>
            <a:xfrm>
              <a:off x="9138495" y="4391922"/>
              <a:ext cx="3042065" cy="89255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a:ln>
                    <a:noFill/>
                  </a:ln>
                  <a:effectLst/>
                  <a:uLnTx/>
                  <a:uFillTx/>
                  <a:latin typeface="Arial" panose="020B0604020202020204"/>
                  <a:ea typeface="+mn-ea"/>
                  <a:cs typeface="Segoe UI"/>
                </a:rPr>
                <a:t>750,4 MEUR</a:t>
              </a:r>
              <a:endParaRPr kumimoji="0" lang="fi-FI" sz="2400" b="0" i="0" u="none" strike="noStrike" kern="1200" cap="none" spc="0" normalizeH="0" baseline="0" noProof="0">
                <a:ln>
                  <a:noFill/>
                </a:ln>
                <a:effectLst/>
                <a:uLnTx/>
                <a:uFillTx/>
                <a:latin typeface="Arial" panose="020B06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err="1"/>
                <a:t>Liikevaihto</a:t>
              </a:r>
              <a:r>
                <a:rPr lang="fi-FI" sz="1400">
                  <a:latin typeface="Arial" panose="020B0604020202020204"/>
                </a:rPr>
                <a:t> (2024)</a:t>
              </a:r>
              <a:br>
                <a:rPr kumimoji="0" lang="fi-FI" sz="1400" b="0" i="0" u="none" strike="noStrike" kern="1200" cap="none" spc="0" normalizeH="0" baseline="0" noProof="0">
                  <a:ln>
                    <a:noFill/>
                  </a:ln>
                  <a:effectLst/>
                  <a:uLnTx/>
                  <a:uFillTx/>
                  <a:latin typeface="Arial" panose="020B0604020202020204"/>
                  <a:ea typeface="+mn-ea"/>
                  <a:cs typeface="+mn-cs"/>
                </a:rPr>
              </a:br>
              <a:endParaRPr kumimoji="0" lang="fi-FI" sz="1400" b="0" i="0" u="none" strike="noStrike" kern="1200" cap="none" spc="0" normalizeH="0" baseline="0" noProof="0">
                <a:ln>
                  <a:noFill/>
                </a:ln>
                <a:effectLst/>
                <a:uLnTx/>
                <a:uFillTx/>
                <a:latin typeface="Arial" panose="020B0604020202020204"/>
                <a:ea typeface="+mn-ea"/>
                <a:cs typeface="+mn-cs"/>
              </a:endParaRPr>
            </a:p>
          </p:txBody>
        </p:sp>
        <p:sp>
          <p:nvSpPr>
            <p:cNvPr id="56" name="Rectangle 55">
              <a:extLst>
                <a:ext uri="{FF2B5EF4-FFF2-40B4-BE49-F238E27FC236}">
                  <a16:creationId xmlns:a16="http://schemas.microsoft.com/office/drawing/2014/main" id="{32328BFF-FF73-F0D3-DCA2-9585B946D0B7}"/>
                </a:ext>
              </a:extLst>
            </p:cNvPr>
            <p:cNvSpPr/>
            <p:nvPr/>
          </p:nvSpPr>
          <p:spPr>
            <a:xfrm>
              <a:off x="9033918" y="5301248"/>
              <a:ext cx="3158081" cy="9310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58" name="Rectangle 57">
              <a:extLst>
                <a:ext uri="{FF2B5EF4-FFF2-40B4-BE49-F238E27FC236}">
                  <a16:creationId xmlns:a16="http://schemas.microsoft.com/office/drawing/2014/main" id="{F58A716A-B2C7-8699-FB30-5B192CE0BD65}"/>
                </a:ext>
              </a:extLst>
            </p:cNvPr>
            <p:cNvSpPr/>
            <p:nvPr/>
          </p:nvSpPr>
          <p:spPr>
            <a:xfrm>
              <a:off x="9138495" y="5409838"/>
              <a:ext cx="3042065" cy="89255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a:ln>
                    <a:noFill/>
                  </a:ln>
                  <a:effectLst/>
                  <a:uLnTx/>
                  <a:uFillTx/>
                  <a:latin typeface="Arial" panose="020B0604020202020204"/>
                  <a:ea typeface="+mn-ea"/>
                  <a:cs typeface="Segoe UI"/>
                </a:rPr>
                <a:t>12,5 MEUR</a:t>
              </a:r>
              <a:endParaRPr kumimoji="0" lang="fi-FI" sz="2400" b="0" i="0" u="none" strike="noStrike" kern="1200" cap="none" spc="0" normalizeH="0" baseline="0" noProof="0">
                <a:ln>
                  <a:noFill/>
                </a:ln>
                <a:effectLst/>
                <a:uLnTx/>
                <a:uFillTx/>
                <a:latin typeface="Arial" panose="020B06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err="1"/>
                <a:t>Tilikauden</a:t>
              </a:r>
              <a:r>
                <a:rPr lang="en-US" sz="1400"/>
                <a:t> </a:t>
              </a:r>
              <a:r>
                <a:rPr lang="en-US" sz="1400" err="1"/>
                <a:t>tulos</a:t>
              </a:r>
              <a:r>
                <a:rPr lang="fi-FI" sz="1400">
                  <a:latin typeface="Arial" panose="020B0604020202020204"/>
                </a:rPr>
                <a:t> (2024)</a:t>
              </a:r>
              <a:br>
                <a:rPr kumimoji="0" lang="fi-FI" sz="1400" b="0" i="0" u="none" strike="noStrike" kern="1200" cap="none" spc="0" normalizeH="0" baseline="0" noProof="0">
                  <a:ln>
                    <a:noFill/>
                  </a:ln>
                  <a:effectLst/>
                  <a:uLnTx/>
                  <a:uFillTx/>
                  <a:latin typeface="Arial" panose="020B0604020202020204"/>
                  <a:ea typeface="+mn-ea"/>
                  <a:cs typeface="+mn-cs"/>
                </a:rPr>
              </a:br>
              <a:endParaRPr kumimoji="0" lang="fi-FI" sz="1400" b="0" i="0" u="none" strike="noStrike" kern="1200" cap="none" spc="0" normalizeH="0" baseline="0" noProof="0">
                <a:ln>
                  <a:noFill/>
                </a:ln>
                <a:effectLst/>
                <a:uLnTx/>
                <a:uFillTx/>
                <a:latin typeface="Arial" panose="020B0604020202020204"/>
                <a:ea typeface="+mn-ea"/>
                <a:cs typeface="+mn-cs"/>
              </a:endParaRPr>
            </a:p>
          </p:txBody>
        </p:sp>
        <p:sp>
          <p:nvSpPr>
            <p:cNvPr id="53" name="Rectangle 52">
              <a:extLst>
                <a:ext uri="{FF2B5EF4-FFF2-40B4-BE49-F238E27FC236}">
                  <a16:creationId xmlns:a16="http://schemas.microsoft.com/office/drawing/2014/main" id="{60AB1395-25F7-1392-1051-410C502CAA83}"/>
                </a:ext>
              </a:extLst>
            </p:cNvPr>
            <p:cNvSpPr/>
            <p:nvPr/>
          </p:nvSpPr>
          <p:spPr>
            <a:xfrm>
              <a:off x="9033918" y="3257442"/>
              <a:ext cx="3158081" cy="9310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FI"/>
            </a:p>
          </p:txBody>
        </p:sp>
        <p:sp>
          <p:nvSpPr>
            <p:cNvPr id="51" name="Rectangle 50">
              <a:extLst>
                <a:ext uri="{FF2B5EF4-FFF2-40B4-BE49-F238E27FC236}">
                  <a16:creationId xmlns:a16="http://schemas.microsoft.com/office/drawing/2014/main" id="{BC2FD759-2A4B-1B1C-F368-EA8F3123B604}"/>
                </a:ext>
              </a:extLst>
            </p:cNvPr>
            <p:cNvSpPr/>
            <p:nvPr/>
          </p:nvSpPr>
          <p:spPr>
            <a:xfrm>
              <a:off x="9136482" y="3385160"/>
              <a:ext cx="3213730" cy="89255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2400" b="1">
                  <a:latin typeface="Arial" panose="020B0604020202020204"/>
                  <a:cs typeface="Segoe UI"/>
                </a:rPr>
                <a:t>36,8 MEUR</a:t>
              </a:r>
              <a:endParaRPr kumimoji="0" lang="fi-FI" sz="2400" b="0" i="0" u="none" strike="noStrike" kern="1200" cap="none" spc="0" normalizeH="0" baseline="0" noProof="0">
                <a:ln>
                  <a:noFill/>
                </a:ln>
                <a:effectLst/>
                <a:uLnTx/>
                <a:uFillTx/>
                <a:latin typeface="Arial" panose="020B06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i-FI" sz="1400">
                  <a:latin typeface="Arial" panose="020B0604020202020204"/>
                </a:rPr>
                <a:t>Liikevoitto (2024)</a:t>
              </a:r>
              <a:br>
                <a:rPr kumimoji="0" lang="fi-FI" sz="1400" b="0" i="0" u="none" strike="noStrike" kern="1200" cap="none" spc="0" normalizeH="0" baseline="0" noProof="0">
                  <a:ln>
                    <a:noFill/>
                  </a:ln>
                  <a:effectLst/>
                  <a:uLnTx/>
                  <a:uFillTx/>
                  <a:latin typeface="Arial" panose="020B0604020202020204"/>
                  <a:ea typeface="+mn-ea"/>
                  <a:cs typeface="+mn-cs"/>
                </a:rPr>
              </a:br>
              <a:endParaRPr kumimoji="0" lang="fi-FI" sz="1400" b="0" i="0" u="none" strike="noStrike" kern="1200" cap="none" spc="0" normalizeH="0" baseline="0" noProof="0">
                <a:ln>
                  <a:noFill/>
                </a:ln>
                <a:effectLst/>
                <a:uLnTx/>
                <a:uFillTx/>
                <a:latin typeface="Arial" panose="020B0604020202020204"/>
                <a:ea typeface="+mn-ea"/>
                <a:cs typeface="+mn-cs"/>
              </a:endParaRPr>
            </a:p>
          </p:txBody>
        </p:sp>
      </p:grpSp>
      <p:sp>
        <p:nvSpPr>
          <p:cNvPr id="116" name="TextBox 115">
            <a:extLst>
              <a:ext uri="{FF2B5EF4-FFF2-40B4-BE49-F238E27FC236}">
                <a16:creationId xmlns:a16="http://schemas.microsoft.com/office/drawing/2014/main" id="{7D566C81-DD6B-AF1C-9071-858EB95FEAAE}"/>
              </a:ext>
            </a:extLst>
          </p:cNvPr>
          <p:cNvSpPr txBox="1"/>
          <p:nvPr/>
        </p:nvSpPr>
        <p:spPr>
          <a:xfrm>
            <a:off x="9958486" y="2274762"/>
            <a:ext cx="1873640" cy="430887"/>
          </a:xfrm>
          <a:prstGeom prst="rect">
            <a:avLst/>
          </a:prstGeom>
          <a:noFill/>
        </p:spPr>
        <p:txBody>
          <a:bodyPr wrap="square" lIns="0" tIns="0" rIns="0" bIns="0"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err="1">
                <a:ln>
                  <a:noFill/>
                </a:ln>
                <a:solidFill>
                  <a:prstClr val="black"/>
                </a:solidFill>
                <a:effectLst/>
                <a:uLnTx/>
                <a:uFillTx/>
                <a:latin typeface="Arial" panose="020B0604020202020204"/>
                <a:ea typeface="+mn-ea"/>
                <a:cs typeface="Segoe UI"/>
              </a:rPr>
              <a:t>Ponsselaista</a:t>
            </a:r>
            <a:br>
              <a:rPr kumimoji="0" lang="fi-FI" sz="1400" b="1" i="0" u="none" strike="noStrike" kern="1200" cap="none" spc="0" normalizeH="0" baseline="0" noProof="0">
                <a:ln>
                  <a:noFill/>
                </a:ln>
                <a:solidFill>
                  <a:prstClr val="black"/>
                </a:solidFill>
                <a:effectLst/>
                <a:uLnTx/>
                <a:uFillTx/>
                <a:latin typeface="Arial" panose="020B0604020202020204"/>
                <a:ea typeface="+mn-ea"/>
                <a:cs typeface="Segoe UI"/>
              </a:rPr>
            </a:br>
            <a:r>
              <a:rPr kumimoji="0" lang="fi-FI" sz="1400" b="1" i="0" u="none" strike="noStrike" kern="1200" cap="none" spc="0" normalizeH="0" baseline="0" noProof="0">
                <a:ln>
                  <a:noFill/>
                </a:ln>
                <a:solidFill>
                  <a:prstClr val="black"/>
                </a:solidFill>
                <a:effectLst/>
                <a:uLnTx/>
                <a:uFillTx/>
                <a:latin typeface="Arial" panose="020B0604020202020204"/>
                <a:ea typeface="+mn-ea"/>
                <a:cs typeface="Segoe UI"/>
              </a:rPr>
              <a:t>maailmanlaajuisesti</a:t>
            </a:r>
          </a:p>
        </p:txBody>
      </p:sp>
      <p:pic>
        <p:nvPicPr>
          <p:cNvPr id="119" name="Picture 118" descr="A black and yellow construction vehicle&#10;&#10;AI-generated content may be incorrect.">
            <a:extLst>
              <a:ext uri="{FF2B5EF4-FFF2-40B4-BE49-F238E27FC236}">
                <a16:creationId xmlns:a16="http://schemas.microsoft.com/office/drawing/2014/main" id="{40B59A38-39C8-C420-F31E-E18C7DAFF19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43888" y="3274335"/>
            <a:ext cx="4453491" cy="3420280"/>
          </a:xfrm>
          <a:prstGeom prst="rect">
            <a:avLst/>
          </a:prstGeom>
        </p:spPr>
      </p:pic>
      <p:pic>
        <p:nvPicPr>
          <p:cNvPr id="49" name="Picture 2">
            <a:extLst>
              <a:ext uri="{FF2B5EF4-FFF2-40B4-BE49-F238E27FC236}">
                <a16:creationId xmlns:a16="http://schemas.microsoft.com/office/drawing/2014/main" id="{041B4717-4E33-2FBD-8F25-C9D5A5FC936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654013" y="3893510"/>
            <a:ext cx="1392177" cy="1385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549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52179-3B4B-94C5-6337-477E4BEEDB2D}"/>
            </a:ext>
          </a:extLst>
        </p:cNvPr>
        <p:cNvGrpSpPr/>
        <p:nvPr/>
      </p:nvGrpSpPr>
      <p:grpSpPr>
        <a:xfrm>
          <a:off x="0" y="0"/>
          <a:ext cx="0" cy="0"/>
          <a:chOff x="0" y="0"/>
          <a:chExt cx="0" cy="0"/>
        </a:xfrm>
      </p:grpSpPr>
      <p:pic>
        <p:nvPicPr>
          <p:cNvPr id="5" name="Picture 4" descr="A map of the world with a machine&#10;&#10;AI-generated content may be incorrect.">
            <a:extLst>
              <a:ext uri="{FF2B5EF4-FFF2-40B4-BE49-F238E27FC236}">
                <a16:creationId xmlns:a16="http://schemas.microsoft.com/office/drawing/2014/main" id="{BA1A2717-9EC0-71B0-A38C-42B38EFD67F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1286" y="357046"/>
            <a:ext cx="10929428" cy="6143908"/>
          </a:xfrm>
          <a:prstGeom prst="rect">
            <a:avLst/>
          </a:prstGeom>
        </p:spPr>
      </p:pic>
      <p:pic>
        <p:nvPicPr>
          <p:cNvPr id="4" name="Kuva 5" descr="PONSSE.png">
            <a:extLst>
              <a:ext uri="{FF2B5EF4-FFF2-40B4-BE49-F238E27FC236}">
                <a16:creationId xmlns:a16="http://schemas.microsoft.com/office/drawing/2014/main" id="{74119EC7-71E5-CDC0-5961-21D70E8729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15706" y="233224"/>
            <a:ext cx="1567432" cy="481622"/>
          </a:xfrm>
          <a:prstGeom prst="rect">
            <a:avLst/>
          </a:prstGeom>
        </p:spPr>
      </p:pic>
    </p:spTree>
    <p:extLst>
      <p:ext uri="{BB962C8B-B14F-4D97-AF65-F5344CB8AC3E}">
        <p14:creationId xmlns:p14="http://schemas.microsoft.com/office/powerpoint/2010/main" val="824682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9D61D-DC9D-55FB-5890-25612A04D483}"/>
            </a:ext>
          </a:extLst>
        </p:cNvPr>
        <p:cNvGrpSpPr/>
        <p:nvPr/>
      </p:nvGrpSpPr>
      <p:grpSpPr>
        <a:xfrm>
          <a:off x="0" y="0"/>
          <a:ext cx="0" cy="0"/>
          <a:chOff x="0" y="0"/>
          <a:chExt cx="0" cy="0"/>
        </a:xfrm>
      </p:grpSpPr>
      <p:pic>
        <p:nvPicPr>
          <p:cNvPr id="59" name="Picture 58">
            <a:extLst>
              <a:ext uri="{FF2B5EF4-FFF2-40B4-BE49-F238E27FC236}">
                <a16:creationId xmlns:a16="http://schemas.microsoft.com/office/drawing/2014/main" id="{1600819C-2C95-1B09-CEB5-CDA1986D446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a:ext>
            </a:extLst>
          </a:blip>
          <a:srcRect t="-1" b="-1492"/>
          <a:stretch/>
        </p:blipFill>
        <p:spPr>
          <a:xfrm>
            <a:off x="0" y="0"/>
            <a:ext cx="12280741" cy="6925399"/>
          </a:xfrm>
          <a:prstGeom prst="rect">
            <a:avLst/>
          </a:prstGeom>
        </p:spPr>
      </p:pic>
      <p:sp>
        <p:nvSpPr>
          <p:cNvPr id="21" name="Rectangle 20">
            <a:extLst>
              <a:ext uri="{FF2B5EF4-FFF2-40B4-BE49-F238E27FC236}">
                <a16:creationId xmlns:a16="http://schemas.microsoft.com/office/drawing/2014/main" id="{3E9CF43C-E4A7-B4D8-A1F5-FCB9717E76F8}"/>
              </a:ext>
            </a:extLst>
          </p:cNvPr>
          <p:cNvSpPr/>
          <p:nvPr/>
        </p:nvSpPr>
        <p:spPr>
          <a:xfrm>
            <a:off x="0" y="4273420"/>
            <a:ext cx="12276950" cy="2584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 name="Kuva 5" descr="PONSSE.png">
            <a:extLst>
              <a:ext uri="{FF2B5EF4-FFF2-40B4-BE49-F238E27FC236}">
                <a16:creationId xmlns:a16="http://schemas.microsoft.com/office/drawing/2014/main" id="{907B31CC-1D5A-FD25-C3CA-4A4B187F9B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15706" y="233224"/>
            <a:ext cx="1567432" cy="481622"/>
          </a:xfrm>
          <a:prstGeom prst="rect">
            <a:avLst/>
          </a:prstGeom>
        </p:spPr>
      </p:pic>
      <p:sp>
        <p:nvSpPr>
          <p:cNvPr id="23" name="TextBox 22">
            <a:extLst>
              <a:ext uri="{FF2B5EF4-FFF2-40B4-BE49-F238E27FC236}">
                <a16:creationId xmlns:a16="http://schemas.microsoft.com/office/drawing/2014/main" id="{EAB1EBCA-ECE3-75BB-D81C-0AB2F4C489BF}"/>
              </a:ext>
            </a:extLst>
          </p:cNvPr>
          <p:cNvSpPr txBox="1"/>
          <p:nvPr/>
        </p:nvSpPr>
        <p:spPr>
          <a:xfrm>
            <a:off x="401285" y="5149613"/>
            <a:ext cx="2449281"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PONSSE-harv</a:t>
            </a:r>
            <a:r>
              <a:rPr kumimoji="0" lang="fi-FI"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esteri kaataa, karsii ja katkoo rungot</a:t>
            </a:r>
            <a:r>
              <a:rPr lang="fi-FI" sz="1200">
                <a:solidFill>
                  <a:prstClr val="black"/>
                </a:solidFill>
                <a:latin typeface="Arial" panose="020B0604020202020204" pitchFamily="34" charset="0"/>
                <a:cs typeface="Arial" panose="020B0604020202020204" pitchFamily="34" charset="0"/>
              </a:rPr>
              <a:t> </a:t>
            </a:r>
            <a:r>
              <a:rPr kumimoji="0" lang="fi-FI"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määrämittojen mukaisiksi tavaralajeiksi</a:t>
            </a:r>
          </a:p>
        </p:txBody>
      </p:sp>
      <p:sp>
        <p:nvSpPr>
          <p:cNvPr id="25" name="TextBox 24">
            <a:extLst>
              <a:ext uri="{FF2B5EF4-FFF2-40B4-BE49-F238E27FC236}">
                <a16:creationId xmlns:a16="http://schemas.microsoft.com/office/drawing/2014/main" id="{BC09DF28-2B1D-112C-A62F-558CEBFE8DAE}"/>
              </a:ext>
            </a:extLst>
          </p:cNvPr>
          <p:cNvSpPr txBox="1"/>
          <p:nvPr/>
        </p:nvSpPr>
        <p:spPr>
          <a:xfrm>
            <a:off x="2884640" y="5146477"/>
            <a:ext cx="2568407"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200">
                <a:solidFill>
                  <a:prstClr val="black"/>
                </a:solidFill>
                <a:latin typeface="Arial" panose="020B0604020202020204" pitchFamily="34" charset="0"/>
                <a:cs typeface="Arial" panose="020B0604020202020204" pitchFamily="34" charset="0"/>
              </a:rPr>
              <a:t>PONSSE</a:t>
            </a:r>
            <a:r>
              <a:rPr kumimoji="0" lang="fi-FI"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-kuormatraktori kuljettaa tavaralajit metsätien varteen</a:t>
            </a:r>
            <a:endParaRPr kumimoji="0" lang="fi-FI"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AA819427-B14F-8F9B-4F4C-42B4E368991F}"/>
              </a:ext>
            </a:extLst>
          </p:cNvPr>
          <p:cNvSpPr txBox="1"/>
          <p:nvPr/>
        </p:nvSpPr>
        <p:spPr>
          <a:xfrm>
            <a:off x="7862894" y="5146477"/>
            <a:ext cx="2568406"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Jatkojalostus sahalla tai esim. vaneri-, sellu- tai biotuotetehtaalla</a:t>
            </a:r>
          </a:p>
        </p:txBody>
      </p:sp>
      <p:grpSp>
        <p:nvGrpSpPr>
          <p:cNvPr id="41" name="Group 40">
            <a:extLst>
              <a:ext uri="{FF2B5EF4-FFF2-40B4-BE49-F238E27FC236}">
                <a16:creationId xmlns:a16="http://schemas.microsoft.com/office/drawing/2014/main" id="{7679EAD2-2BD6-D822-4AC7-171C5C0108E1}"/>
              </a:ext>
            </a:extLst>
          </p:cNvPr>
          <p:cNvGrpSpPr>
            <a:grpSpLocks/>
          </p:cNvGrpSpPr>
          <p:nvPr/>
        </p:nvGrpSpPr>
        <p:grpSpPr>
          <a:xfrm>
            <a:off x="407942" y="1170698"/>
            <a:ext cx="11491560" cy="3463199"/>
            <a:chOff x="-944442" y="1118555"/>
            <a:chExt cx="14330702" cy="4320000"/>
          </a:xfrm>
        </p:grpSpPr>
        <p:pic>
          <p:nvPicPr>
            <p:cNvPr id="12" name="Picture 11">
              <a:extLst>
                <a:ext uri="{FF2B5EF4-FFF2-40B4-BE49-F238E27FC236}">
                  <a16:creationId xmlns:a16="http://schemas.microsoft.com/office/drawing/2014/main" id="{BB69531E-E219-7C1D-B3B1-1202F357298F}"/>
                </a:ext>
              </a:extLst>
            </p:cNvPr>
            <p:cNvPicPr>
              <a:picLocks/>
            </p:cNvPicPr>
            <p:nvPr/>
          </p:nvPicPr>
          <p:blipFill>
            <a:blip r:embed="rId6" cstate="screen">
              <a:extLst>
                <a:ext uri="{28A0092B-C50C-407E-A947-70E740481C1C}">
                  <a14:useLocalDpi xmlns:a14="http://schemas.microsoft.com/office/drawing/2010/main"/>
                </a:ext>
              </a:extLst>
            </a:blip>
            <a:srcRect/>
            <a:stretch/>
          </p:blipFill>
          <p:spPr>
            <a:xfrm>
              <a:off x="-944442" y="1118555"/>
              <a:ext cx="5040000" cy="4320000"/>
            </a:xfrm>
            <a:prstGeom prst="chevron">
              <a:avLst/>
            </a:prstGeom>
            <a:solidFill>
              <a:schemeClr val="bg1"/>
            </a:solidFill>
            <a:ln w="25400">
              <a:solidFill>
                <a:schemeClr val="bg1"/>
              </a:solidFill>
            </a:ln>
          </p:spPr>
        </p:pic>
        <p:pic>
          <p:nvPicPr>
            <p:cNvPr id="13" name="Picture 6" descr="Modern house with wood façade">
              <a:extLst>
                <a:ext uri="{FF2B5EF4-FFF2-40B4-BE49-F238E27FC236}">
                  <a16:creationId xmlns:a16="http://schemas.microsoft.com/office/drawing/2014/main" id="{90878DCA-3691-C153-7134-6AADDADB9B6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p:blipFill>
          <p:spPr bwMode="auto">
            <a:xfrm>
              <a:off x="8346260" y="1118555"/>
              <a:ext cx="5040000" cy="4320000"/>
            </a:xfrm>
            <a:prstGeom prst="chevron">
              <a:avLst/>
            </a:prstGeom>
            <a:solidFill>
              <a:schemeClr val="bg1"/>
            </a:solidFill>
            <a:ln w="25400">
              <a:solidFill>
                <a:schemeClr val="bg1"/>
              </a:solidFill>
            </a:ln>
          </p:spPr>
        </p:pic>
        <p:pic>
          <p:nvPicPr>
            <p:cNvPr id="14" name="Picture 13" descr="Pile of wood logs">
              <a:extLst>
                <a:ext uri="{FF2B5EF4-FFF2-40B4-BE49-F238E27FC236}">
                  <a16:creationId xmlns:a16="http://schemas.microsoft.com/office/drawing/2014/main" id="{E00BE95C-7551-7628-D658-E1B4436A32E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249359" y="1118555"/>
              <a:ext cx="5040000" cy="4320000"/>
            </a:xfrm>
            <a:prstGeom prst="chevron">
              <a:avLst/>
            </a:prstGeom>
            <a:solidFill>
              <a:schemeClr val="bg1"/>
            </a:solidFill>
            <a:ln w="25400">
              <a:solidFill>
                <a:schemeClr val="bg1"/>
              </a:solidFill>
            </a:ln>
          </p:spPr>
        </p:pic>
        <p:pic>
          <p:nvPicPr>
            <p:cNvPr id="15" name="Content Placeholder 4">
              <a:extLst>
                <a:ext uri="{FF2B5EF4-FFF2-40B4-BE49-F238E27FC236}">
                  <a16:creationId xmlns:a16="http://schemas.microsoft.com/office/drawing/2014/main" id="{3695B928-1544-2510-F4B4-929761F34AE5}"/>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2152459" y="1118555"/>
              <a:ext cx="5040000" cy="4320000"/>
            </a:xfrm>
            <a:prstGeom prst="chevron">
              <a:avLst/>
            </a:prstGeom>
            <a:solidFill>
              <a:schemeClr val="bg1"/>
            </a:solidFill>
            <a:ln w="25400">
              <a:solidFill>
                <a:schemeClr val="bg1"/>
              </a:solidFill>
            </a:ln>
          </p:spPr>
        </p:pic>
      </p:grpSp>
      <p:sp>
        <p:nvSpPr>
          <p:cNvPr id="24" name="TextBox 23">
            <a:extLst>
              <a:ext uri="{FF2B5EF4-FFF2-40B4-BE49-F238E27FC236}">
                <a16:creationId xmlns:a16="http://schemas.microsoft.com/office/drawing/2014/main" id="{FFD1EB10-E54F-D811-60BE-A11068282F08}"/>
              </a:ext>
            </a:extLst>
          </p:cNvPr>
          <p:cNvSpPr txBox="1"/>
          <p:nvPr/>
        </p:nvSpPr>
        <p:spPr>
          <a:xfrm>
            <a:off x="5408597" y="5151339"/>
            <a:ext cx="2687533"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Puutavara-autot kuljettavat raaka-aineen jatkojalo</a:t>
            </a:r>
            <a:r>
              <a:rPr lang="fi-FI" sz="1200">
                <a:solidFill>
                  <a:prstClr val="black"/>
                </a:solidFill>
                <a:latin typeface="Arial" panose="020B0604020202020204" pitchFamily="34" charset="0"/>
                <a:cs typeface="Arial" panose="020B0604020202020204" pitchFamily="34" charset="0"/>
              </a:rPr>
              <a:t>s</a:t>
            </a:r>
            <a:r>
              <a:rPr kumimoji="0" lang="fi-FI"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tukseen</a:t>
            </a:r>
          </a:p>
        </p:txBody>
      </p:sp>
      <p:grpSp>
        <p:nvGrpSpPr>
          <p:cNvPr id="9" name="Group 8">
            <a:extLst>
              <a:ext uri="{FF2B5EF4-FFF2-40B4-BE49-F238E27FC236}">
                <a16:creationId xmlns:a16="http://schemas.microsoft.com/office/drawing/2014/main" id="{E04F305C-E6E1-EBF8-0B08-C92025BF16A8}"/>
              </a:ext>
            </a:extLst>
          </p:cNvPr>
          <p:cNvGrpSpPr/>
          <p:nvPr/>
        </p:nvGrpSpPr>
        <p:grpSpPr>
          <a:xfrm>
            <a:off x="-3791" y="268206"/>
            <a:ext cx="4670793" cy="687223"/>
            <a:chOff x="-3791" y="557377"/>
            <a:chExt cx="4670793" cy="687223"/>
          </a:xfrm>
        </p:grpSpPr>
        <p:sp>
          <p:nvSpPr>
            <p:cNvPr id="16" name="Rectangle 15">
              <a:extLst>
                <a:ext uri="{FF2B5EF4-FFF2-40B4-BE49-F238E27FC236}">
                  <a16:creationId xmlns:a16="http://schemas.microsoft.com/office/drawing/2014/main" id="{A193E0DC-8E6D-F5E7-A7B8-24DFCC4BE58A}"/>
                </a:ext>
              </a:extLst>
            </p:cNvPr>
            <p:cNvSpPr/>
            <p:nvPr/>
          </p:nvSpPr>
          <p:spPr>
            <a:xfrm>
              <a:off x="-3791" y="557377"/>
              <a:ext cx="4670793"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7985379E-E024-6DD7-7D9F-7C3D4681628D}"/>
                </a:ext>
              </a:extLst>
            </p:cNvPr>
            <p:cNvSpPr txBox="1"/>
            <p:nvPr/>
          </p:nvSpPr>
          <p:spPr>
            <a:xfrm>
              <a:off x="268899" y="736769"/>
              <a:ext cx="4202864"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Tavaralajimenetelmä (cut-to-length, CTL)</a:t>
              </a:r>
            </a:p>
          </p:txBody>
        </p:sp>
      </p:grpSp>
      <p:sp>
        <p:nvSpPr>
          <p:cNvPr id="3" name="TextBox 2">
            <a:extLst>
              <a:ext uri="{FF2B5EF4-FFF2-40B4-BE49-F238E27FC236}">
                <a16:creationId xmlns:a16="http://schemas.microsoft.com/office/drawing/2014/main" id="{256198BA-8F51-D0C8-77B6-DF6FBBF3AC36}"/>
              </a:ext>
            </a:extLst>
          </p:cNvPr>
          <p:cNvSpPr txBox="1"/>
          <p:nvPr/>
        </p:nvSpPr>
        <p:spPr>
          <a:xfrm>
            <a:off x="-3791" y="6080103"/>
            <a:ext cx="12192000" cy="307777"/>
          </a:xfrm>
          <a:prstGeom prst="rect">
            <a:avLst/>
          </a:prstGeom>
          <a:noFill/>
        </p:spPr>
        <p:txBody>
          <a:bodyPr wrap="square" lIns="0" tIns="0" rIns="0" bIns="0" rtlCol="0">
            <a:spAutoFit/>
          </a:bodyPr>
          <a:lstStyle/>
          <a:p>
            <a:pPr algn="ctr"/>
            <a:r>
              <a:rPr lang="fi-FI" sz="2000">
                <a:latin typeface="Arial Black" panose="020B0A04020102020204" pitchFamily="34" charset="0"/>
                <a:cs typeface="Segoe UI"/>
              </a:rPr>
              <a:t>PONSSE ON METSÄKONEYHTIÖ.</a:t>
            </a:r>
          </a:p>
        </p:txBody>
      </p:sp>
      <p:sp>
        <p:nvSpPr>
          <p:cNvPr id="4" name="TextBox 3">
            <a:extLst>
              <a:ext uri="{FF2B5EF4-FFF2-40B4-BE49-F238E27FC236}">
                <a16:creationId xmlns:a16="http://schemas.microsoft.com/office/drawing/2014/main" id="{00C28F2A-4F21-3B2B-89BC-7A0341E46DF0}"/>
              </a:ext>
            </a:extLst>
          </p:cNvPr>
          <p:cNvSpPr txBox="1"/>
          <p:nvPr/>
        </p:nvSpPr>
        <p:spPr>
          <a:xfrm>
            <a:off x="0" y="6427545"/>
            <a:ext cx="12284532" cy="246221"/>
          </a:xfrm>
          <a:prstGeom prst="rect">
            <a:avLst/>
          </a:prstGeom>
          <a:noFill/>
        </p:spPr>
        <p:txBody>
          <a:bodyPr wrap="square" lIns="0" tIns="0" rIns="0" bIns="0" rtlCol="0" anchor="t">
            <a:spAutoFit/>
          </a:bodyPr>
          <a:lstStyle/>
          <a:p>
            <a:pPr algn="ctr"/>
            <a:r>
              <a:rPr lang="fi-FI" sz="1600">
                <a:cs typeface="Segoe UI"/>
              </a:rPr>
              <a:t>Tavoitteena on olla metsäkonemarkkinoiden paras toimija ja sekä markkina-, että teknologiajohtaja</a:t>
            </a:r>
          </a:p>
        </p:txBody>
      </p:sp>
      <p:sp>
        <p:nvSpPr>
          <p:cNvPr id="2" name="Rectangle: Single Corner Rounded 1">
            <a:extLst>
              <a:ext uri="{FF2B5EF4-FFF2-40B4-BE49-F238E27FC236}">
                <a16:creationId xmlns:a16="http://schemas.microsoft.com/office/drawing/2014/main" id="{826F36E5-FFF5-D30B-F1C1-D3DFEB9D7F86}"/>
              </a:ext>
            </a:extLst>
          </p:cNvPr>
          <p:cNvSpPr/>
          <p:nvPr/>
        </p:nvSpPr>
        <p:spPr>
          <a:xfrm>
            <a:off x="492994" y="4699035"/>
            <a:ext cx="362349" cy="400111"/>
          </a:xfrm>
          <a:prstGeom prst="round1Rect">
            <a:avLst/>
          </a:prstGeom>
          <a:solidFill>
            <a:srgbClr val="FFD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b="1" noProof="0">
                <a:solidFill>
                  <a:schemeClr val="tx1"/>
                </a:solidFill>
                <a:latin typeface="Arial Black" panose="020B0A04020102020204" pitchFamily="34" charset="0"/>
              </a:rPr>
              <a:t>1</a:t>
            </a:r>
          </a:p>
        </p:txBody>
      </p:sp>
      <p:sp>
        <p:nvSpPr>
          <p:cNvPr id="6" name="Rectangle: Single Corner Rounded 5">
            <a:extLst>
              <a:ext uri="{FF2B5EF4-FFF2-40B4-BE49-F238E27FC236}">
                <a16:creationId xmlns:a16="http://schemas.microsoft.com/office/drawing/2014/main" id="{446D0173-5765-46B1-36F3-4DA0CA4DCC27}"/>
              </a:ext>
            </a:extLst>
          </p:cNvPr>
          <p:cNvSpPr/>
          <p:nvPr/>
        </p:nvSpPr>
        <p:spPr>
          <a:xfrm>
            <a:off x="2976349" y="4697787"/>
            <a:ext cx="362349" cy="400111"/>
          </a:xfrm>
          <a:prstGeom prst="round1Rect">
            <a:avLst/>
          </a:prstGeom>
          <a:solidFill>
            <a:srgbClr val="FFD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b="1" noProof="0">
                <a:solidFill>
                  <a:schemeClr val="tx1"/>
                </a:solidFill>
                <a:latin typeface="Arial Black" panose="020B0A04020102020204" pitchFamily="34" charset="0"/>
              </a:rPr>
              <a:t>2</a:t>
            </a:r>
          </a:p>
        </p:txBody>
      </p:sp>
      <p:sp>
        <p:nvSpPr>
          <p:cNvPr id="7" name="Rectangle: Single Corner Rounded 6">
            <a:extLst>
              <a:ext uri="{FF2B5EF4-FFF2-40B4-BE49-F238E27FC236}">
                <a16:creationId xmlns:a16="http://schemas.microsoft.com/office/drawing/2014/main" id="{12401515-D3D2-0985-F293-04EB55374EDD}"/>
              </a:ext>
            </a:extLst>
          </p:cNvPr>
          <p:cNvSpPr/>
          <p:nvPr/>
        </p:nvSpPr>
        <p:spPr>
          <a:xfrm>
            <a:off x="5466272" y="4700991"/>
            <a:ext cx="362349" cy="400111"/>
          </a:xfrm>
          <a:prstGeom prst="round1Rect">
            <a:avLst/>
          </a:prstGeom>
          <a:solidFill>
            <a:srgbClr val="FFD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b="1" noProof="0">
                <a:solidFill>
                  <a:schemeClr val="tx1"/>
                </a:solidFill>
                <a:latin typeface="Arial Black" panose="020B0A04020102020204" pitchFamily="34" charset="0"/>
              </a:rPr>
              <a:t>3</a:t>
            </a:r>
          </a:p>
        </p:txBody>
      </p:sp>
      <p:sp>
        <p:nvSpPr>
          <p:cNvPr id="8" name="Rectangle: Single Corner Rounded 7">
            <a:extLst>
              <a:ext uri="{FF2B5EF4-FFF2-40B4-BE49-F238E27FC236}">
                <a16:creationId xmlns:a16="http://schemas.microsoft.com/office/drawing/2014/main" id="{988C9173-5C8D-C78F-FB0C-4FBFB8E8D40C}"/>
              </a:ext>
            </a:extLst>
          </p:cNvPr>
          <p:cNvSpPr/>
          <p:nvPr/>
        </p:nvSpPr>
        <p:spPr>
          <a:xfrm>
            <a:off x="7943059" y="4697787"/>
            <a:ext cx="362349" cy="400111"/>
          </a:xfrm>
          <a:prstGeom prst="round1Rect">
            <a:avLst/>
          </a:prstGeom>
          <a:solidFill>
            <a:srgbClr val="FFD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b="1" noProof="0">
                <a:solidFill>
                  <a:schemeClr val="tx1"/>
                </a:solidFill>
                <a:latin typeface="Arial Black" panose="020B0A04020102020204" pitchFamily="34" charset="0"/>
              </a:rPr>
              <a:t>4</a:t>
            </a:r>
          </a:p>
        </p:txBody>
      </p:sp>
    </p:spTree>
    <p:extLst>
      <p:ext uri="{BB962C8B-B14F-4D97-AF65-F5344CB8AC3E}">
        <p14:creationId xmlns:p14="http://schemas.microsoft.com/office/powerpoint/2010/main" val="1520934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3B90F-757D-A4BE-2371-FF7EAF04BEE1}"/>
            </a:ext>
          </a:extLst>
        </p:cNvPr>
        <p:cNvGrpSpPr/>
        <p:nvPr/>
      </p:nvGrpSpPr>
      <p:grpSpPr>
        <a:xfrm>
          <a:off x="0" y="0"/>
          <a:ext cx="0" cy="0"/>
          <a:chOff x="0" y="0"/>
          <a:chExt cx="0" cy="0"/>
        </a:xfrm>
      </p:grpSpPr>
      <p:pic>
        <p:nvPicPr>
          <p:cNvPr id="2" name="Picture 1" descr="A person wearing a hard hat in a forest&#10;&#10;Description automatically generated">
            <a:extLst>
              <a:ext uri="{FF2B5EF4-FFF2-40B4-BE49-F238E27FC236}">
                <a16:creationId xmlns:a16="http://schemas.microsoft.com/office/drawing/2014/main" id="{07F525AC-3E83-BFAF-597C-F31502F8FF7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12192000" cy="6857999"/>
          </a:xfrm>
          <a:prstGeom prst="rect">
            <a:avLst/>
          </a:prstGeom>
        </p:spPr>
      </p:pic>
      <p:pic>
        <p:nvPicPr>
          <p:cNvPr id="4" name="Kuva 5" descr="PONSSE.png">
            <a:extLst>
              <a:ext uri="{FF2B5EF4-FFF2-40B4-BE49-F238E27FC236}">
                <a16:creationId xmlns:a16="http://schemas.microsoft.com/office/drawing/2014/main" id="{019990B0-F963-F565-7A1E-87826B7D1A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80152" y="312157"/>
            <a:ext cx="1473817" cy="452857"/>
          </a:xfrm>
          <a:prstGeom prst="rect">
            <a:avLst/>
          </a:prstGeom>
        </p:spPr>
      </p:pic>
      <p:sp>
        <p:nvSpPr>
          <p:cNvPr id="5" name="TextBox 4">
            <a:extLst>
              <a:ext uri="{FF2B5EF4-FFF2-40B4-BE49-F238E27FC236}">
                <a16:creationId xmlns:a16="http://schemas.microsoft.com/office/drawing/2014/main" id="{5743EF85-C2D5-2EF1-3968-2CBF3A9B24F9}"/>
              </a:ext>
            </a:extLst>
          </p:cNvPr>
          <p:cNvSpPr txBox="1"/>
          <p:nvPr/>
        </p:nvSpPr>
        <p:spPr>
          <a:xfrm>
            <a:off x="222453" y="2964375"/>
            <a:ext cx="9705317" cy="1323439"/>
          </a:xfrm>
          <a:prstGeom prst="rect">
            <a:avLst/>
          </a:prstGeom>
          <a:noFill/>
        </p:spPr>
        <p:txBody>
          <a:bodyPr wrap="square" lIns="91440" tIns="45720" rIns="91440" bIns="45720" anchor="t">
            <a:spAutoFit/>
          </a:bodyPr>
          <a:lstStyle/>
          <a:p>
            <a:pPr marL="0" marR="0" lvl="0" indent="0" algn="l" defTabSz="805675" rtl="0" eaLnBrk="1" fontAlgn="auto" latinLnBrk="0" hangingPunct="1">
              <a:lnSpc>
                <a:spcPct val="100000"/>
              </a:lnSpc>
              <a:spcBef>
                <a:spcPts val="0"/>
              </a:spcBef>
              <a:spcAft>
                <a:spcPts val="0"/>
              </a:spcAft>
              <a:buClrTx/>
              <a:buSzTx/>
              <a:buFontTx/>
              <a:buNone/>
              <a:tabLst/>
              <a:defRPr/>
            </a:pPr>
            <a:r>
              <a:rPr kumimoji="0" lang="fi-FI" altLang="fi-FI" sz="4000" b="1" i="0" u="none" strike="noStrike" kern="1200" cap="none" spc="0" normalizeH="0" baseline="0" noProof="0">
                <a:ln>
                  <a:noFill/>
                </a:ln>
                <a:solidFill>
                  <a:prstClr val="white"/>
                </a:solidFill>
                <a:effectLst/>
                <a:uLnTx/>
                <a:uFillTx/>
                <a:latin typeface="Arial" panose="020B0604020202020204"/>
                <a:ea typeface="+mn-ea"/>
                <a:cs typeface="Arial"/>
              </a:rPr>
              <a:t>Ponsse on vastuullisen metsätalouden halutuin yhteistyökumppani</a:t>
            </a:r>
          </a:p>
        </p:txBody>
      </p:sp>
      <p:sp>
        <p:nvSpPr>
          <p:cNvPr id="6" name="TextBox 5">
            <a:extLst>
              <a:ext uri="{FF2B5EF4-FFF2-40B4-BE49-F238E27FC236}">
                <a16:creationId xmlns:a16="http://schemas.microsoft.com/office/drawing/2014/main" id="{76392CFF-68CE-D539-2342-261091D46996}"/>
              </a:ext>
            </a:extLst>
          </p:cNvPr>
          <p:cNvSpPr txBox="1"/>
          <p:nvPr/>
        </p:nvSpPr>
        <p:spPr>
          <a:xfrm>
            <a:off x="456210" y="6008914"/>
            <a:ext cx="3887190" cy="307777"/>
          </a:xfrm>
          <a:prstGeom prst="rect">
            <a:avLst/>
          </a:prstGeom>
          <a:noFill/>
        </p:spPr>
        <p:txBody>
          <a:bodyPr wrap="square">
            <a:spAutoFit/>
          </a:bodyPr>
          <a:lstStyle/>
          <a:p>
            <a:pPr marL="0" marR="0" lvl="0" indent="0" algn="l" defTabSz="805675" rtl="0" eaLnBrk="1" fontAlgn="auto" latinLnBrk="0" hangingPunct="1">
              <a:lnSpc>
                <a:spcPct val="100000"/>
              </a:lnSpc>
              <a:spcBef>
                <a:spcPts val="0"/>
              </a:spcBef>
              <a:spcAft>
                <a:spcPts val="0"/>
              </a:spcAft>
              <a:buClrTx/>
              <a:buSzTx/>
              <a:buFontTx/>
              <a:buNone/>
              <a:tabLst/>
              <a:defRPr/>
            </a:pPr>
            <a:r>
              <a:rPr kumimoji="0" lang="fi-FI" altLang="fi-FI"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 </a:t>
            </a:r>
            <a:r>
              <a:rPr kumimoji="0" lang="fi-FI" altLang="fi-FI" sz="1400"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logger´s</a:t>
            </a:r>
            <a:r>
              <a:rPr kumimoji="0" lang="fi-FI" altLang="fi-FI"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r>
              <a:rPr kumimoji="0" lang="fi-FI" altLang="fi-FI" sz="1400"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best</a:t>
            </a:r>
            <a:r>
              <a:rPr kumimoji="0" lang="fi-FI" altLang="fi-FI"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r>
              <a:rPr kumimoji="0" lang="fi-FI" altLang="fi-FI" sz="1400"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friend</a:t>
            </a:r>
            <a:endParaRPr kumimoji="0" lang="fi-FI" altLang="fi-FI"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6F0F5E89-ADE9-B070-818F-AE4F41FB32BB}"/>
              </a:ext>
            </a:extLst>
          </p:cNvPr>
          <p:cNvSpPr/>
          <p:nvPr/>
        </p:nvSpPr>
        <p:spPr>
          <a:xfrm>
            <a:off x="0" y="556052"/>
            <a:ext cx="3661390"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prstClr val="black"/>
                </a:solidFill>
                <a:effectLst/>
                <a:uLnTx/>
                <a:uFillTx/>
                <a:latin typeface="Arial" panose="020B0604020202020204"/>
                <a:ea typeface="+mn-ea"/>
                <a:cs typeface="+mn-cs"/>
              </a:rPr>
              <a:t>Tehdään visiosta totta!</a:t>
            </a:r>
          </a:p>
        </p:txBody>
      </p:sp>
    </p:spTree>
    <p:extLst>
      <p:ext uri="{BB962C8B-B14F-4D97-AF65-F5344CB8AC3E}">
        <p14:creationId xmlns:p14="http://schemas.microsoft.com/office/powerpoint/2010/main" val="1771837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93898-79DC-D111-A688-2E8BFBC291A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78C8239-4F21-2674-634B-1AF4C718790D}"/>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a:ext>
            </a:extLst>
          </a:blip>
          <a:srcRect b="-10"/>
          <a:stretch>
            <a:fillRect/>
          </a:stretch>
        </p:blipFill>
        <p:spPr>
          <a:xfrm>
            <a:off x="7084" y="1"/>
            <a:ext cx="12361901" cy="6857999"/>
          </a:xfrm>
          <a:prstGeom prst="rect">
            <a:avLst/>
          </a:prstGeom>
        </p:spPr>
      </p:pic>
      <p:pic>
        <p:nvPicPr>
          <p:cNvPr id="16" name="Kuva 15">
            <a:extLst>
              <a:ext uri="{FF2B5EF4-FFF2-40B4-BE49-F238E27FC236}">
                <a16:creationId xmlns:a16="http://schemas.microsoft.com/office/drawing/2014/main" id="{644AD62F-CFDD-E491-21F2-FBB164CBB5B7}"/>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3007" y="0"/>
            <a:ext cx="12335978" cy="6957824"/>
          </a:xfrm>
          <a:prstGeom prst="rect">
            <a:avLst/>
          </a:prstGeom>
        </p:spPr>
      </p:pic>
      <p:sp>
        <p:nvSpPr>
          <p:cNvPr id="7" name="Rectangle 6">
            <a:extLst>
              <a:ext uri="{FF2B5EF4-FFF2-40B4-BE49-F238E27FC236}">
                <a16:creationId xmlns:a16="http://schemas.microsoft.com/office/drawing/2014/main" id="{5355743F-2BAE-A367-58E9-CC84A05CF9C5}"/>
              </a:ext>
            </a:extLst>
          </p:cNvPr>
          <p:cNvSpPr/>
          <p:nvPr/>
        </p:nvSpPr>
        <p:spPr>
          <a:xfrm>
            <a:off x="818728" y="1541756"/>
            <a:ext cx="10238293" cy="469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FI" sz="1711"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3" name="Group 2">
            <a:extLst>
              <a:ext uri="{FF2B5EF4-FFF2-40B4-BE49-F238E27FC236}">
                <a16:creationId xmlns:a16="http://schemas.microsoft.com/office/drawing/2014/main" id="{CF5DD306-4898-BE29-A474-F6576DF2230F}"/>
              </a:ext>
            </a:extLst>
          </p:cNvPr>
          <p:cNvGrpSpPr/>
          <p:nvPr/>
        </p:nvGrpSpPr>
        <p:grpSpPr>
          <a:xfrm>
            <a:off x="7084" y="595173"/>
            <a:ext cx="5112314" cy="687223"/>
            <a:chOff x="-3790" y="1103477"/>
            <a:chExt cx="5112314" cy="687223"/>
          </a:xfrm>
        </p:grpSpPr>
        <p:sp>
          <p:nvSpPr>
            <p:cNvPr id="36" name="Rectangle 35">
              <a:extLst>
                <a:ext uri="{FF2B5EF4-FFF2-40B4-BE49-F238E27FC236}">
                  <a16:creationId xmlns:a16="http://schemas.microsoft.com/office/drawing/2014/main" id="{B559F9FE-08D2-8D5D-26BF-4C4D02C1216C}"/>
                </a:ext>
              </a:extLst>
            </p:cNvPr>
            <p:cNvSpPr/>
            <p:nvPr/>
          </p:nvSpPr>
          <p:spPr>
            <a:xfrm>
              <a:off x="-3790" y="1103477"/>
              <a:ext cx="3561029"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F8E52F91-4F31-7C8B-5CBB-4957D47D67BA}"/>
                </a:ext>
              </a:extLst>
            </p:cNvPr>
            <p:cNvSpPr txBox="1"/>
            <p:nvPr/>
          </p:nvSpPr>
          <p:spPr>
            <a:xfrm>
              <a:off x="268899" y="1282869"/>
              <a:ext cx="4839625"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Metsäkoneen</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tuottama</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data</a:t>
              </a:r>
              <a:endParaRPr kumimoji="0" lang="en-FI"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5" name="Kuva 5" descr="PONSSE.png">
            <a:extLst>
              <a:ext uri="{FF2B5EF4-FFF2-40B4-BE49-F238E27FC236}">
                <a16:creationId xmlns:a16="http://schemas.microsoft.com/office/drawing/2014/main" id="{8B60BEEC-4C72-065A-AF18-466BC1B942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17368" y="423197"/>
            <a:ext cx="1567432" cy="481622"/>
          </a:xfrm>
          <a:prstGeom prst="rect">
            <a:avLst/>
          </a:prstGeom>
        </p:spPr>
      </p:pic>
      <p:sp>
        <p:nvSpPr>
          <p:cNvPr id="4" name="Tekstiruutu 3">
            <a:extLst>
              <a:ext uri="{FF2B5EF4-FFF2-40B4-BE49-F238E27FC236}">
                <a16:creationId xmlns:a16="http://schemas.microsoft.com/office/drawing/2014/main" id="{A412D714-1CBD-2471-88CE-1CE15BEF4483}"/>
              </a:ext>
            </a:extLst>
          </p:cNvPr>
          <p:cNvSpPr txBox="1"/>
          <p:nvPr/>
        </p:nvSpPr>
        <p:spPr>
          <a:xfrm>
            <a:off x="1239253" y="1750056"/>
            <a:ext cx="5654842" cy="3600986"/>
          </a:xfrm>
          <a:prstGeom prst="rect">
            <a:avLst/>
          </a:prstGeom>
          <a:noFill/>
        </p:spPr>
        <p:txBody>
          <a:bodyPr wrap="square" lIns="0" tIns="0" rIns="0" bIns="0" rtlCol="0">
            <a:spAutoFit/>
          </a:bodyPr>
          <a:lstStyle/>
          <a:p>
            <a:pPr algn="l"/>
            <a:r>
              <a:rPr lang="fi-FI" b="1" dirty="0">
                <a:cs typeface="Segoe UI"/>
              </a:rPr>
              <a:t>Korjuudata (</a:t>
            </a:r>
            <a:r>
              <a:rPr lang="fi-FI" b="1" dirty="0" err="1">
                <a:cs typeface="Segoe UI"/>
              </a:rPr>
              <a:t>StanforD</a:t>
            </a:r>
            <a:r>
              <a:rPr lang="fi-FI" b="1" dirty="0">
                <a:cs typeface="Segoe UI"/>
              </a:rPr>
              <a:t>)</a:t>
            </a:r>
          </a:p>
          <a:p>
            <a:pPr algn="l"/>
            <a:endParaRPr lang="fi-FI" dirty="0">
              <a:cs typeface="Segoe UI"/>
            </a:endParaRPr>
          </a:p>
          <a:p>
            <a:pPr marL="285750" indent="-285750" algn="l">
              <a:buFont typeface="Arial" panose="020B0604020202020204" pitchFamily="34" charset="0"/>
              <a:buChar char="•"/>
            </a:pPr>
            <a:r>
              <a:rPr lang="fi-FI" dirty="0">
                <a:cs typeface="Segoe UI"/>
              </a:rPr>
              <a:t>Puukohtainen runkoprofiili </a:t>
            </a:r>
          </a:p>
          <a:p>
            <a:pPr marL="285750" indent="-285750" algn="l">
              <a:buFont typeface="Arial" panose="020B0604020202020204" pitchFamily="34" charset="0"/>
              <a:buChar char="•"/>
            </a:pPr>
            <a:r>
              <a:rPr lang="fi-FI" dirty="0">
                <a:cs typeface="Segoe UI"/>
              </a:rPr>
              <a:t>Pituus, läpimitta, latvukset, oksikkuus, laatu</a:t>
            </a:r>
          </a:p>
          <a:p>
            <a:pPr marL="285750" indent="-285750" algn="l">
              <a:buFont typeface="Arial" panose="020B0604020202020204" pitchFamily="34" charset="0"/>
              <a:buChar char="•"/>
            </a:pPr>
            <a:r>
              <a:rPr lang="fi-FI" dirty="0">
                <a:cs typeface="Segoe UI"/>
              </a:rPr>
              <a:t>Katkontapäätökset, sahausparametrit</a:t>
            </a:r>
          </a:p>
          <a:p>
            <a:pPr marL="285750" indent="-285750" algn="l">
              <a:buFont typeface="Arial" panose="020B0604020202020204" pitchFamily="34" charset="0"/>
              <a:buChar char="•"/>
            </a:pPr>
            <a:r>
              <a:rPr lang="fi-FI" dirty="0">
                <a:cs typeface="Segoe UI"/>
              </a:rPr>
              <a:t>Työtehot, työvaiheiden kestot</a:t>
            </a:r>
          </a:p>
          <a:p>
            <a:pPr algn="l"/>
            <a:endParaRPr lang="fi-FI" dirty="0">
              <a:cs typeface="Segoe UI"/>
            </a:endParaRPr>
          </a:p>
          <a:p>
            <a:pPr algn="l"/>
            <a:r>
              <a:rPr lang="fi-FI" b="1" dirty="0">
                <a:cs typeface="Segoe UI"/>
              </a:rPr>
              <a:t>Koneen sensoridata</a:t>
            </a:r>
          </a:p>
          <a:p>
            <a:pPr algn="l"/>
            <a:endParaRPr lang="fi-FI" dirty="0">
              <a:cs typeface="Segoe UI"/>
            </a:endParaRPr>
          </a:p>
          <a:p>
            <a:pPr marL="285750" indent="-285750" algn="l">
              <a:buFont typeface="Arial" panose="020B0604020202020204" pitchFamily="34" charset="0"/>
              <a:buChar char="•"/>
            </a:pPr>
            <a:r>
              <a:rPr lang="fi-FI" dirty="0">
                <a:cs typeface="Segoe UI"/>
              </a:rPr>
              <a:t>Puomin liikeradat ja hydrauliikan paineet</a:t>
            </a:r>
          </a:p>
          <a:p>
            <a:pPr marL="285750" indent="-285750" algn="l">
              <a:buFont typeface="Arial" panose="020B0604020202020204" pitchFamily="34" charset="0"/>
              <a:buChar char="•"/>
            </a:pPr>
            <a:r>
              <a:rPr lang="fi-FI" dirty="0">
                <a:cs typeface="Segoe UI"/>
              </a:rPr>
              <a:t>Koneen sijainti ja tarkka GNSS/RTK-data</a:t>
            </a:r>
          </a:p>
          <a:p>
            <a:pPr marL="285750" indent="-285750" algn="l">
              <a:buFont typeface="Arial" panose="020B0604020202020204" pitchFamily="34" charset="0"/>
              <a:buChar char="•"/>
            </a:pPr>
            <a:r>
              <a:rPr lang="fi-FI" dirty="0">
                <a:cs typeface="Segoe UI"/>
              </a:rPr>
              <a:t>Kallistus, kuormitus, polttoaine, energiatehokkuus</a:t>
            </a:r>
          </a:p>
          <a:p>
            <a:pPr marL="285750" indent="-285750" algn="l">
              <a:buFont typeface="Arial" panose="020B0604020202020204" pitchFamily="34" charset="0"/>
              <a:buChar char="•"/>
            </a:pPr>
            <a:r>
              <a:rPr lang="fi-FI" dirty="0">
                <a:cs typeface="Segoe UI"/>
              </a:rPr>
              <a:t>Telemetria tieto koneen sensoreista</a:t>
            </a:r>
          </a:p>
        </p:txBody>
      </p:sp>
      <p:sp>
        <p:nvSpPr>
          <p:cNvPr id="14" name="Tekstiruutu 13">
            <a:extLst>
              <a:ext uri="{FF2B5EF4-FFF2-40B4-BE49-F238E27FC236}">
                <a16:creationId xmlns:a16="http://schemas.microsoft.com/office/drawing/2014/main" id="{5133F99B-F416-F38D-0CB7-248656F48D98}"/>
              </a:ext>
            </a:extLst>
          </p:cNvPr>
          <p:cNvSpPr txBox="1"/>
          <p:nvPr/>
        </p:nvSpPr>
        <p:spPr>
          <a:xfrm>
            <a:off x="6472990" y="1767007"/>
            <a:ext cx="4319701" cy="2769989"/>
          </a:xfrm>
          <a:prstGeom prst="rect">
            <a:avLst/>
          </a:prstGeom>
          <a:noFill/>
        </p:spPr>
        <p:txBody>
          <a:bodyPr wrap="square" lIns="0" tIns="0" rIns="0" bIns="0" rtlCol="0">
            <a:spAutoFit/>
          </a:bodyPr>
          <a:lstStyle/>
          <a:p>
            <a:r>
              <a:rPr lang="fi-FI" b="1" dirty="0">
                <a:cs typeface="Segoe UI"/>
              </a:rPr>
              <a:t>Toimintaympäristödata</a:t>
            </a:r>
          </a:p>
          <a:p>
            <a:endParaRPr lang="fi-FI" dirty="0">
              <a:cs typeface="Segoe UI"/>
            </a:endParaRPr>
          </a:p>
          <a:p>
            <a:pPr marL="285750" indent="-285750">
              <a:buFont typeface="Arial" panose="020B0604020202020204" pitchFamily="34" charset="0"/>
              <a:buChar char="•"/>
            </a:pPr>
            <a:r>
              <a:rPr lang="fi-FI" dirty="0">
                <a:cs typeface="Segoe UI"/>
              </a:rPr>
              <a:t>Maastomalli, kosteus, kaltevuus</a:t>
            </a:r>
          </a:p>
          <a:p>
            <a:pPr marL="285750" indent="-285750">
              <a:buFont typeface="Arial" panose="020B0604020202020204" pitchFamily="34" charset="0"/>
              <a:buChar char="•"/>
            </a:pPr>
            <a:r>
              <a:rPr lang="fi-FI" dirty="0">
                <a:cs typeface="Segoe UI"/>
              </a:rPr>
              <a:t>Kuljettu reitti, “ajojälki”</a:t>
            </a:r>
          </a:p>
          <a:p>
            <a:pPr marL="285750" indent="-285750">
              <a:buFont typeface="Arial" panose="020B0604020202020204" pitchFamily="34" charset="0"/>
              <a:buChar char="•"/>
            </a:pPr>
            <a:r>
              <a:rPr lang="fi-FI" dirty="0">
                <a:cs typeface="Segoe UI"/>
              </a:rPr>
              <a:t>Tuotoksen kasan paikat ja varastopaikat</a:t>
            </a:r>
          </a:p>
          <a:p>
            <a:pPr marL="285750" indent="-285750">
              <a:buFont typeface="Arial" panose="020B0604020202020204" pitchFamily="34" charset="0"/>
              <a:buChar char="•"/>
            </a:pPr>
            <a:r>
              <a:rPr lang="fi-FI" dirty="0" err="1">
                <a:cs typeface="Segoe UI"/>
              </a:rPr>
              <a:t>Lidar</a:t>
            </a:r>
            <a:r>
              <a:rPr lang="fi-FI" dirty="0">
                <a:cs typeface="Segoe UI"/>
              </a:rPr>
              <a:t> / kamerat (3D pistepilvi) – tarkka tieto </a:t>
            </a:r>
            <a:r>
              <a:rPr lang="fi-FI" dirty="0" err="1">
                <a:cs typeface="Segoe UI"/>
              </a:rPr>
              <a:t>ympäristostä</a:t>
            </a:r>
            <a:endParaRPr lang="fi-FI" dirty="0">
              <a:cs typeface="Segoe UI"/>
            </a:endParaRPr>
          </a:p>
          <a:p>
            <a:endParaRPr lang="fi-FI" dirty="0">
              <a:cs typeface="Segoe UI"/>
            </a:endParaRPr>
          </a:p>
          <a:p>
            <a:pPr algn="l"/>
            <a:endParaRPr lang="fi-FI" dirty="0" err="1">
              <a:solidFill>
                <a:schemeClr val="bg1"/>
              </a:solidFill>
              <a:cs typeface="Segoe UI"/>
            </a:endParaRPr>
          </a:p>
        </p:txBody>
      </p:sp>
    </p:spTree>
    <p:extLst>
      <p:ext uri="{BB962C8B-B14F-4D97-AF65-F5344CB8AC3E}">
        <p14:creationId xmlns:p14="http://schemas.microsoft.com/office/powerpoint/2010/main" val="2729987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2EBB1-D342-D191-C6A2-42A68AB20C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854DF2F-3E7E-C1C2-CD19-7CF8FF5E4712}"/>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a:ext>
            </a:extLst>
          </a:blip>
          <a:srcRect b="-10"/>
          <a:stretch>
            <a:fillRect/>
          </a:stretch>
        </p:blipFill>
        <p:spPr>
          <a:xfrm>
            <a:off x="7084" y="1"/>
            <a:ext cx="12361901" cy="6857999"/>
          </a:xfrm>
          <a:prstGeom prst="rect">
            <a:avLst/>
          </a:prstGeom>
        </p:spPr>
      </p:pic>
      <p:pic>
        <p:nvPicPr>
          <p:cNvPr id="16" name="Kuva 15">
            <a:extLst>
              <a:ext uri="{FF2B5EF4-FFF2-40B4-BE49-F238E27FC236}">
                <a16:creationId xmlns:a16="http://schemas.microsoft.com/office/drawing/2014/main" id="{8072CCFB-21E4-D6E6-E386-D539CFCF5AEE}"/>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3007" y="0"/>
            <a:ext cx="12335978" cy="6957824"/>
          </a:xfrm>
          <a:prstGeom prst="rect">
            <a:avLst/>
          </a:prstGeom>
        </p:spPr>
      </p:pic>
      <p:sp>
        <p:nvSpPr>
          <p:cNvPr id="7" name="Rectangle 6">
            <a:extLst>
              <a:ext uri="{FF2B5EF4-FFF2-40B4-BE49-F238E27FC236}">
                <a16:creationId xmlns:a16="http://schemas.microsoft.com/office/drawing/2014/main" id="{4FCF78B8-EC90-949B-1726-0364470780A0}"/>
              </a:ext>
            </a:extLst>
          </p:cNvPr>
          <p:cNvSpPr/>
          <p:nvPr/>
        </p:nvSpPr>
        <p:spPr>
          <a:xfrm>
            <a:off x="818728" y="1541756"/>
            <a:ext cx="7127537" cy="469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711"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3" name="Group 2">
            <a:extLst>
              <a:ext uri="{FF2B5EF4-FFF2-40B4-BE49-F238E27FC236}">
                <a16:creationId xmlns:a16="http://schemas.microsoft.com/office/drawing/2014/main" id="{22AC6672-FA13-7363-B7D2-D0408F39B43E}"/>
              </a:ext>
            </a:extLst>
          </p:cNvPr>
          <p:cNvGrpSpPr/>
          <p:nvPr/>
        </p:nvGrpSpPr>
        <p:grpSpPr>
          <a:xfrm>
            <a:off x="7084" y="595173"/>
            <a:ext cx="5112314" cy="687223"/>
            <a:chOff x="-3790" y="1103477"/>
            <a:chExt cx="5112314" cy="687223"/>
          </a:xfrm>
        </p:grpSpPr>
        <p:sp>
          <p:nvSpPr>
            <p:cNvPr id="36" name="Rectangle 35">
              <a:extLst>
                <a:ext uri="{FF2B5EF4-FFF2-40B4-BE49-F238E27FC236}">
                  <a16:creationId xmlns:a16="http://schemas.microsoft.com/office/drawing/2014/main" id="{A870870D-6DC7-2D92-7FA6-E752E61ED184}"/>
                </a:ext>
              </a:extLst>
            </p:cNvPr>
            <p:cNvSpPr/>
            <p:nvPr/>
          </p:nvSpPr>
          <p:spPr>
            <a:xfrm>
              <a:off x="-3790" y="1103477"/>
              <a:ext cx="3561029"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AE267EA9-558E-96B7-691C-556B5DCD5C72}"/>
                </a:ext>
              </a:extLst>
            </p:cNvPr>
            <p:cNvSpPr txBox="1"/>
            <p:nvPr/>
          </p:nvSpPr>
          <p:spPr>
            <a:xfrm>
              <a:off x="268899" y="1282869"/>
              <a:ext cx="4839625"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Tekoäly metsäkoneessa</a:t>
              </a:r>
            </a:p>
          </p:txBody>
        </p:sp>
      </p:grpSp>
      <p:pic>
        <p:nvPicPr>
          <p:cNvPr id="5" name="Kuva 5" descr="PONSSE.png">
            <a:extLst>
              <a:ext uri="{FF2B5EF4-FFF2-40B4-BE49-F238E27FC236}">
                <a16:creationId xmlns:a16="http://schemas.microsoft.com/office/drawing/2014/main" id="{924266C6-FBFE-A7CA-A9DA-57ED9B78FC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17368" y="423197"/>
            <a:ext cx="1567432" cy="481622"/>
          </a:xfrm>
          <a:prstGeom prst="rect">
            <a:avLst/>
          </a:prstGeom>
        </p:spPr>
      </p:pic>
      <p:sp>
        <p:nvSpPr>
          <p:cNvPr id="4" name="Tekstiruutu 3">
            <a:extLst>
              <a:ext uri="{FF2B5EF4-FFF2-40B4-BE49-F238E27FC236}">
                <a16:creationId xmlns:a16="http://schemas.microsoft.com/office/drawing/2014/main" id="{912A4D5A-A3F6-2D60-C3D0-6719E19D9219}"/>
              </a:ext>
            </a:extLst>
          </p:cNvPr>
          <p:cNvSpPr txBox="1"/>
          <p:nvPr/>
        </p:nvSpPr>
        <p:spPr>
          <a:xfrm>
            <a:off x="1239252" y="1750056"/>
            <a:ext cx="6488071" cy="3385542"/>
          </a:xfrm>
          <a:prstGeom prst="rect">
            <a:avLst/>
          </a:prstGeom>
          <a:noFill/>
        </p:spPr>
        <p:txBody>
          <a:bodyPr wrap="square" lIns="0" tIns="0" rIns="0" bIns="0" rtlCol="0">
            <a:spAutoFit/>
          </a:bodyPr>
          <a:lstStyle/>
          <a:p>
            <a:pPr algn="l"/>
            <a:r>
              <a:rPr lang="fi-FI" b="1" dirty="0">
                <a:cs typeface="Segoe UI"/>
              </a:rPr>
              <a:t>AI metsäkoneessa – miksi paikallinen käsittely on välttämätöntä</a:t>
            </a:r>
          </a:p>
          <a:p>
            <a:pPr algn="l"/>
            <a:endParaRPr lang="fi-FI" b="1" dirty="0">
              <a:cs typeface="Segoe UI"/>
            </a:endParaRPr>
          </a:p>
          <a:p>
            <a:pPr marL="285750" indent="-285750" algn="l">
              <a:buFont typeface="Arial" panose="020B0604020202020204" pitchFamily="34" charset="0"/>
              <a:buChar char="•"/>
            </a:pPr>
            <a:r>
              <a:rPr lang="fi-FI" sz="1600" dirty="0">
                <a:cs typeface="Segoe UI"/>
              </a:rPr>
              <a:t>Metsäkone kerää valtavan määrän dataa, mutta kaikkea sitä ei voida lähettää pilveen heikon tai katkonaisen verkon vuoksi.</a:t>
            </a:r>
          </a:p>
          <a:p>
            <a:pPr marL="285750" indent="-285750" algn="l">
              <a:buFont typeface="Arial" panose="020B0604020202020204" pitchFamily="34" charset="0"/>
              <a:buChar char="•"/>
            </a:pPr>
            <a:r>
              <a:rPr lang="fi-FI" sz="1600" dirty="0">
                <a:cs typeface="Segoe UI"/>
              </a:rPr>
              <a:t>Metsätalouden kannalta tärkeät päätökset ja analyysit on siksi tehtävä paikallisesti koneessa reaaliajassa.</a:t>
            </a:r>
          </a:p>
          <a:p>
            <a:pPr marL="285750" indent="-285750" algn="l">
              <a:buFont typeface="Arial" panose="020B0604020202020204" pitchFamily="34" charset="0"/>
              <a:buChar char="•"/>
            </a:pPr>
            <a:r>
              <a:rPr lang="fi-FI" sz="1600" dirty="0">
                <a:cs typeface="Segoe UI"/>
              </a:rPr>
              <a:t>Koska kaikkea olennaista tietoa ei ole teknisesti mahdollista lähettää on tietoa voitava jalostaa jo metsäkoneessa</a:t>
            </a:r>
          </a:p>
          <a:p>
            <a:pPr marL="285750" indent="-285750" algn="l">
              <a:buFont typeface="Arial" panose="020B0604020202020204" pitchFamily="34" charset="0"/>
              <a:buChar char="•"/>
            </a:pPr>
            <a:r>
              <a:rPr lang="fi-FI" sz="1600" dirty="0">
                <a:cs typeface="Segoe UI"/>
              </a:rPr>
              <a:t>Tämä edellyttää, että koneessa toimiva tekoäly on:</a:t>
            </a:r>
          </a:p>
          <a:p>
            <a:pPr marL="742950" lvl="1" indent="-285750">
              <a:buFont typeface="Arial" panose="020B0604020202020204" pitchFamily="34" charset="0"/>
              <a:buChar char="•"/>
            </a:pPr>
            <a:r>
              <a:rPr lang="fi-FI" sz="1600" dirty="0">
                <a:cs typeface="Segoe UI"/>
              </a:rPr>
              <a:t>Kevyt ja </a:t>
            </a:r>
            <a:r>
              <a:rPr lang="fi-FI" sz="1600" dirty="0" err="1">
                <a:cs typeface="Segoe UI"/>
              </a:rPr>
              <a:t>edge</a:t>
            </a:r>
            <a:r>
              <a:rPr lang="fi-FI" sz="1600" dirty="0">
                <a:cs typeface="Segoe UI"/>
              </a:rPr>
              <a:t>‑optimoitu</a:t>
            </a:r>
          </a:p>
          <a:p>
            <a:pPr marL="742950" lvl="1" indent="-285750">
              <a:buFont typeface="Arial" panose="020B0604020202020204" pitchFamily="34" charset="0"/>
              <a:buChar char="•"/>
            </a:pPr>
            <a:r>
              <a:rPr lang="fi-FI" sz="1600" dirty="0">
                <a:cs typeface="Segoe UI"/>
              </a:rPr>
              <a:t>Kestävä datakatkoksille</a:t>
            </a:r>
          </a:p>
          <a:p>
            <a:pPr marL="742950" lvl="1" indent="-285750">
              <a:buFont typeface="Arial" panose="020B0604020202020204" pitchFamily="34" charset="0"/>
              <a:buChar char="•"/>
            </a:pPr>
            <a:r>
              <a:rPr lang="fi-FI" sz="1600" dirty="0">
                <a:cs typeface="Segoe UI"/>
              </a:rPr>
              <a:t>Itsenäinen, ilman riippuvuutta pilvipalveluista</a:t>
            </a:r>
          </a:p>
        </p:txBody>
      </p:sp>
    </p:spTree>
    <p:extLst>
      <p:ext uri="{BB962C8B-B14F-4D97-AF65-F5344CB8AC3E}">
        <p14:creationId xmlns:p14="http://schemas.microsoft.com/office/powerpoint/2010/main" val="191794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015E2-E704-3CA4-D8F7-A89D48D9CB3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956CF42-3575-E984-2135-DD87E46B8478}"/>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a:ext>
            </a:extLst>
          </a:blip>
          <a:srcRect b="-10"/>
          <a:stretch>
            <a:fillRect/>
          </a:stretch>
        </p:blipFill>
        <p:spPr>
          <a:xfrm>
            <a:off x="7084" y="1"/>
            <a:ext cx="12361901" cy="6857999"/>
          </a:xfrm>
          <a:prstGeom prst="rect">
            <a:avLst/>
          </a:prstGeom>
        </p:spPr>
      </p:pic>
      <p:pic>
        <p:nvPicPr>
          <p:cNvPr id="16" name="Kuva 15">
            <a:extLst>
              <a:ext uri="{FF2B5EF4-FFF2-40B4-BE49-F238E27FC236}">
                <a16:creationId xmlns:a16="http://schemas.microsoft.com/office/drawing/2014/main" id="{46058DD8-CA9A-637F-B050-47C1FBE0CAE4}"/>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33007" y="0"/>
            <a:ext cx="12335978" cy="6957824"/>
          </a:xfrm>
          <a:prstGeom prst="rect">
            <a:avLst/>
          </a:prstGeom>
        </p:spPr>
      </p:pic>
      <p:sp>
        <p:nvSpPr>
          <p:cNvPr id="7" name="Rectangle 6">
            <a:extLst>
              <a:ext uri="{FF2B5EF4-FFF2-40B4-BE49-F238E27FC236}">
                <a16:creationId xmlns:a16="http://schemas.microsoft.com/office/drawing/2014/main" id="{9763C760-CCAB-2769-50DC-16F14AD0328F}"/>
              </a:ext>
            </a:extLst>
          </p:cNvPr>
          <p:cNvSpPr/>
          <p:nvPr/>
        </p:nvSpPr>
        <p:spPr>
          <a:xfrm>
            <a:off x="818728" y="1541756"/>
            <a:ext cx="10777527" cy="5136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711"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3" name="Group 2">
            <a:extLst>
              <a:ext uri="{FF2B5EF4-FFF2-40B4-BE49-F238E27FC236}">
                <a16:creationId xmlns:a16="http://schemas.microsoft.com/office/drawing/2014/main" id="{AFFEF699-C387-EBD7-19A6-9351B5D85C62}"/>
              </a:ext>
            </a:extLst>
          </p:cNvPr>
          <p:cNvGrpSpPr/>
          <p:nvPr/>
        </p:nvGrpSpPr>
        <p:grpSpPr>
          <a:xfrm>
            <a:off x="7084" y="595173"/>
            <a:ext cx="5112314" cy="687223"/>
            <a:chOff x="-3790" y="1103477"/>
            <a:chExt cx="5112314" cy="687223"/>
          </a:xfrm>
        </p:grpSpPr>
        <p:sp>
          <p:nvSpPr>
            <p:cNvPr id="36" name="Rectangle 35">
              <a:extLst>
                <a:ext uri="{FF2B5EF4-FFF2-40B4-BE49-F238E27FC236}">
                  <a16:creationId xmlns:a16="http://schemas.microsoft.com/office/drawing/2014/main" id="{9032D3C4-8C8A-9C95-B3C7-519550D82BBD}"/>
                </a:ext>
              </a:extLst>
            </p:cNvPr>
            <p:cNvSpPr/>
            <p:nvPr/>
          </p:nvSpPr>
          <p:spPr>
            <a:xfrm>
              <a:off x="-3790" y="1103477"/>
              <a:ext cx="3561029"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EB66142B-5125-5D1D-0FF4-1B7C19256616}"/>
                </a:ext>
              </a:extLst>
            </p:cNvPr>
            <p:cNvSpPr txBox="1"/>
            <p:nvPr/>
          </p:nvSpPr>
          <p:spPr>
            <a:xfrm>
              <a:off x="268899" y="1282869"/>
              <a:ext cx="4839625"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Tekoälyn soveltuvuus</a:t>
              </a:r>
            </a:p>
          </p:txBody>
        </p:sp>
      </p:grpSp>
      <p:pic>
        <p:nvPicPr>
          <p:cNvPr id="5" name="Kuva 5" descr="PONSSE.png">
            <a:extLst>
              <a:ext uri="{FF2B5EF4-FFF2-40B4-BE49-F238E27FC236}">
                <a16:creationId xmlns:a16="http://schemas.microsoft.com/office/drawing/2014/main" id="{F75FC440-03F8-9F08-CCED-CB5F4872CC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17368" y="423197"/>
            <a:ext cx="1567432" cy="481622"/>
          </a:xfrm>
          <a:prstGeom prst="rect">
            <a:avLst/>
          </a:prstGeom>
        </p:spPr>
      </p:pic>
      <p:sp>
        <p:nvSpPr>
          <p:cNvPr id="4" name="Tekstiruutu 3">
            <a:extLst>
              <a:ext uri="{FF2B5EF4-FFF2-40B4-BE49-F238E27FC236}">
                <a16:creationId xmlns:a16="http://schemas.microsoft.com/office/drawing/2014/main" id="{CF0B9550-8580-5B32-52CB-BB110B8F74BA}"/>
              </a:ext>
            </a:extLst>
          </p:cNvPr>
          <p:cNvSpPr txBox="1"/>
          <p:nvPr/>
        </p:nvSpPr>
        <p:spPr>
          <a:xfrm>
            <a:off x="1239252" y="1599578"/>
            <a:ext cx="8043293" cy="5078313"/>
          </a:xfrm>
          <a:prstGeom prst="rect">
            <a:avLst/>
          </a:prstGeom>
          <a:noFill/>
        </p:spPr>
        <p:txBody>
          <a:bodyPr wrap="square" lIns="0" tIns="0" rIns="0" bIns="0" rtlCol="0">
            <a:spAutoFit/>
          </a:bodyPr>
          <a:lstStyle/>
          <a:p>
            <a:r>
              <a:rPr lang="fi-FI" b="1" dirty="0"/>
              <a:t>Vahvuudet</a:t>
            </a:r>
          </a:p>
          <a:p>
            <a:endParaRPr lang="fi-FI" dirty="0"/>
          </a:p>
          <a:p>
            <a:pPr marL="285750" indent="-285750">
              <a:buFont typeface="Arial" panose="020B0604020202020204" pitchFamily="34" charset="0"/>
              <a:buChar char="•"/>
            </a:pPr>
            <a:r>
              <a:rPr lang="fi-FI" sz="1600" dirty="0"/>
              <a:t>Havainnointi ja analyysi: Tunnistaa tiedoista ilmiöt, syy-seuraussuhteet ja trendit. Esimerkiksi tunnistaa puuston, rakenteet, tiheyden, riskit nopeasti ja tasalaatuisesti</a:t>
            </a:r>
          </a:p>
          <a:p>
            <a:pPr marL="285750" indent="-285750">
              <a:buFont typeface="Arial" panose="020B0604020202020204" pitchFamily="34" charset="0"/>
              <a:buChar char="•"/>
            </a:pPr>
            <a:r>
              <a:rPr lang="fi-FI" sz="1600" dirty="0"/>
              <a:t>Ennustaminen: Päättelee miten asiat tulevat etenemään. Koneviat, tuotanto, kantavuus, reittien toimivuus</a:t>
            </a:r>
          </a:p>
          <a:p>
            <a:pPr marL="285750" indent="-285750">
              <a:buFont typeface="Arial" panose="020B0604020202020204" pitchFamily="34" charset="0"/>
              <a:buChar char="•"/>
            </a:pPr>
            <a:r>
              <a:rPr lang="fi-FI" sz="1600" dirty="0"/>
              <a:t>Optimointi: Hakee tiedon perusteella parhaat vaihtoehdot.  Korjuujärjestys, ajourat, työvaiheet, resurssien käyttö</a:t>
            </a:r>
          </a:p>
          <a:p>
            <a:pPr marL="285750" indent="-285750">
              <a:buFont typeface="Arial" panose="020B0604020202020204" pitchFamily="34" charset="0"/>
              <a:buChar char="•"/>
            </a:pPr>
            <a:r>
              <a:rPr lang="fi-FI" sz="1600" dirty="0"/>
              <a:t>Reaaliaikainen päätöksentuki: auttaa kuljettajaa ja suunnittelijaa tekemään parempia valintoja</a:t>
            </a:r>
          </a:p>
          <a:p>
            <a:endParaRPr lang="fi-FI" dirty="0"/>
          </a:p>
          <a:p>
            <a:r>
              <a:rPr lang="fi-FI" b="1" dirty="0"/>
              <a:t>Heikkoudet</a:t>
            </a:r>
          </a:p>
          <a:p>
            <a:endParaRPr lang="fi-FI" dirty="0"/>
          </a:p>
          <a:p>
            <a:pPr marL="285750" indent="-285750">
              <a:buFont typeface="Arial" panose="020B0604020202020204" pitchFamily="34" charset="0"/>
              <a:buChar char="•"/>
            </a:pPr>
            <a:r>
              <a:rPr lang="fi-FI" sz="1600" dirty="0"/>
              <a:t>Riippuvuus datan laadusta: ihmisten syöttämän datan laatu, tai esimerkiksi GPS tiedon katveet → virheitä</a:t>
            </a:r>
          </a:p>
          <a:p>
            <a:pPr marL="285750" indent="-285750">
              <a:buFont typeface="Arial" panose="020B0604020202020204" pitchFamily="34" charset="0"/>
              <a:buChar char="•"/>
            </a:pPr>
            <a:r>
              <a:rPr lang="fi-FI" sz="1600" dirty="0"/>
              <a:t>Ei kontekstia tai arvopohjaa: ei ymmärrä ekologisia harkintoja tai paikallista erityistilannetta</a:t>
            </a:r>
          </a:p>
          <a:p>
            <a:pPr marL="285750" indent="-285750">
              <a:buFont typeface="Arial" panose="020B0604020202020204" pitchFamily="34" charset="0"/>
              <a:buChar char="•"/>
            </a:pPr>
            <a:r>
              <a:rPr lang="fi-FI" sz="1600" dirty="0"/>
              <a:t>Ei korvaa asiantuntijaa: voi ehdottaa, mutta ei tehdä metsänhoidollisia päätöksiä</a:t>
            </a:r>
          </a:p>
          <a:p>
            <a:pPr marL="285750" indent="-285750">
              <a:buFont typeface="Arial" panose="020B0604020202020204" pitchFamily="34" charset="0"/>
              <a:buChar char="•"/>
            </a:pPr>
            <a:r>
              <a:rPr lang="fi-FI" sz="1600" dirty="0"/>
              <a:t>Resurssirajat maastossa: koneessa toimivan </a:t>
            </a:r>
            <a:r>
              <a:rPr lang="fi-FI" sz="1600" dirty="0" err="1"/>
              <a:t>AI:n</a:t>
            </a:r>
            <a:r>
              <a:rPr lang="fi-FI" sz="1600" dirty="0"/>
              <a:t> oltava kevyt, katkoksiin kestävä ja toimittava ilman pilveä</a:t>
            </a:r>
          </a:p>
        </p:txBody>
      </p:sp>
    </p:spTree>
    <p:extLst>
      <p:ext uri="{BB962C8B-B14F-4D97-AF65-F5344CB8AC3E}">
        <p14:creationId xmlns:p14="http://schemas.microsoft.com/office/powerpoint/2010/main" val="2235768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8A8F1-4FAD-CD51-CC48-132F0FC5648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9B26B39-BA44-E803-44DF-809EEA60080D}"/>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a:ext>
            </a:extLst>
          </a:blip>
          <a:srcRect b="-10"/>
          <a:stretch>
            <a:fillRect/>
          </a:stretch>
        </p:blipFill>
        <p:spPr>
          <a:xfrm>
            <a:off x="-84951" y="-13854"/>
            <a:ext cx="12415496" cy="6887732"/>
          </a:xfrm>
          <a:prstGeom prst="rect">
            <a:avLst/>
          </a:prstGeom>
          <a:blipFill>
            <a:blip r:embed="rId5"/>
            <a:stretch>
              <a:fillRect/>
            </a:stretch>
          </a:blipFill>
        </p:spPr>
      </p:pic>
      <p:grpSp>
        <p:nvGrpSpPr>
          <p:cNvPr id="6" name="Group 5">
            <a:extLst>
              <a:ext uri="{FF2B5EF4-FFF2-40B4-BE49-F238E27FC236}">
                <a16:creationId xmlns:a16="http://schemas.microsoft.com/office/drawing/2014/main" id="{EC22677F-04FE-7DF6-A665-98747E211DA2}"/>
              </a:ext>
            </a:extLst>
          </p:cNvPr>
          <p:cNvGrpSpPr/>
          <p:nvPr/>
        </p:nvGrpSpPr>
        <p:grpSpPr>
          <a:xfrm>
            <a:off x="3212834" y="1967756"/>
            <a:ext cx="6294796" cy="3418493"/>
            <a:chOff x="683412" y="1045332"/>
            <a:chExt cx="6271405" cy="4650986"/>
          </a:xfrm>
        </p:grpSpPr>
        <p:sp>
          <p:nvSpPr>
            <p:cNvPr id="7" name="Rectangle 6">
              <a:extLst>
                <a:ext uri="{FF2B5EF4-FFF2-40B4-BE49-F238E27FC236}">
                  <a16:creationId xmlns:a16="http://schemas.microsoft.com/office/drawing/2014/main" id="{57FBA99E-CED1-50E0-89F8-90B0E691F12D}"/>
                </a:ext>
              </a:extLst>
            </p:cNvPr>
            <p:cNvSpPr/>
            <p:nvPr/>
          </p:nvSpPr>
          <p:spPr>
            <a:xfrm>
              <a:off x="683412" y="1045332"/>
              <a:ext cx="2007033" cy="4650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FI" sz="1711"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9C11799F-3623-0F1D-6171-5D057AD428E0}"/>
                </a:ext>
              </a:extLst>
            </p:cNvPr>
            <p:cNvSpPr/>
            <p:nvPr/>
          </p:nvSpPr>
          <p:spPr>
            <a:xfrm>
              <a:off x="2815598" y="1045332"/>
              <a:ext cx="2007033" cy="4650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FI" sz="1711"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5F31F931-435A-F138-9421-670D0C0306A1}"/>
                </a:ext>
              </a:extLst>
            </p:cNvPr>
            <p:cNvSpPr/>
            <p:nvPr/>
          </p:nvSpPr>
          <p:spPr>
            <a:xfrm>
              <a:off x="4947784" y="1045332"/>
              <a:ext cx="2007033" cy="4650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FI" sz="1711"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3" name="TextBox 12">
            <a:extLst>
              <a:ext uri="{FF2B5EF4-FFF2-40B4-BE49-F238E27FC236}">
                <a16:creationId xmlns:a16="http://schemas.microsoft.com/office/drawing/2014/main" id="{AC5F7090-04ED-EE7D-6CB3-C77C08BA13DA}"/>
              </a:ext>
            </a:extLst>
          </p:cNvPr>
          <p:cNvSpPr txBox="1"/>
          <p:nvPr/>
        </p:nvSpPr>
        <p:spPr>
          <a:xfrm>
            <a:off x="3210153" y="4141707"/>
            <a:ext cx="2014519" cy="830997"/>
          </a:xfrm>
          <a:prstGeom prst="rect">
            <a:avLst/>
          </a:prstGeom>
          <a:noFill/>
        </p:spPr>
        <p:txBody>
          <a:bodyPr wrap="square">
            <a:spAutoFit/>
          </a:bodyPr>
          <a:lstStyle/>
          <a:p>
            <a:pPr marL="0" marR="0" lvl="0" indent="0" algn="ctr" defTabSz="805675" rtl="0" eaLnBrk="1" fontAlgn="auto" latinLnBrk="0" hangingPunct="1">
              <a:lnSpc>
                <a:spcPct val="100000"/>
              </a:lnSpc>
              <a:spcBef>
                <a:spcPts val="0"/>
              </a:spcBef>
              <a:spcAft>
                <a:spcPts val="0"/>
              </a:spcAft>
              <a:buClrTx/>
              <a:buSzTx/>
              <a:buFontTx/>
              <a:buNone/>
              <a:tabLst/>
              <a:defRPr/>
            </a:pPr>
            <a:r>
              <a:rPr kumimoji="0" lang="fi-FI" altLang="fi-F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Metsäkoneen toiminta ja kuljettajan työ</a:t>
            </a:r>
          </a:p>
        </p:txBody>
      </p:sp>
      <p:pic>
        <p:nvPicPr>
          <p:cNvPr id="24" name="Picture 23">
            <a:extLst>
              <a:ext uri="{FF2B5EF4-FFF2-40B4-BE49-F238E27FC236}">
                <a16:creationId xmlns:a16="http://schemas.microsoft.com/office/drawing/2014/main" id="{ACFB22D4-1F2D-C432-9EF1-8248DD952778}"/>
              </a:ext>
            </a:extLst>
          </p:cNvPr>
          <p:cNvPicPr>
            <a:picLocks noChangeAspect="1"/>
          </p:cNvPicPr>
          <p:nvPr/>
        </p:nvPicPr>
        <p:blipFill>
          <a:blip r:embed="rId6" cstate="screen">
            <a:lum bright="-13000"/>
            <a:extLst>
              <a:ext uri="{28A0092B-C50C-407E-A947-70E740481C1C}">
                <a14:useLocalDpi xmlns:a14="http://schemas.microsoft.com/office/drawing/2010/main"/>
              </a:ext>
            </a:extLst>
          </a:blip>
          <a:stretch>
            <a:fillRect/>
          </a:stretch>
        </p:blipFill>
        <p:spPr>
          <a:xfrm>
            <a:off x="7561720" y="2114707"/>
            <a:ext cx="1895400" cy="1895400"/>
          </a:xfrm>
          <a:prstGeom prst="rect">
            <a:avLst/>
          </a:prstGeom>
        </p:spPr>
      </p:pic>
      <p:sp>
        <p:nvSpPr>
          <p:cNvPr id="27" name="TextBox 26">
            <a:extLst>
              <a:ext uri="{FF2B5EF4-FFF2-40B4-BE49-F238E27FC236}">
                <a16:creationId xmlns:a16="http://schemas.microsoft.com/office/drawing/2014/main" id="{E7A084E0-EDAF-5FCC-CAD4-609DEDADA1FD}"/>
              </a:ext>
            </a:extLst>
          </p:cNvPr>
          <p:cNvSpPr txBox="1"/>
          <p:nvPr/>
        </p:nvSpPr>
        <p:spPr>
          <a:xfrm>
            <a:off x="7696666" y="4141707"/>
            <a:ext cx="1601667" cy="338554"/>
          </a:xfrm>
          <a:prstGeom prst="rect">
            <a:avLst/>
          </a:prstGeom>
          <a:noFill/>
        </p:spPr>
        <p:txBody>
          <a:bodyPr wrap="square">
            <a:spAutoFit/>
          </a:bodyPr>
          <a:lstStyle/>
          <a:p>
            <a:pPr marL="0" marR="0" lvl="0" indent="0" algn="ctr" defTabSz="805675" rtl="0" eaLnBrk="1" fontAlgn="auto" latinLnBrk="0" hangingPunct="1">
              <a:lnSpc>
                <a:spcPct val="100000"/>
              </a:lnSpc>
              <a:spcBef>
                <a:spcPts val="0"/>
              </a:spcBef>
              <a:spcAft>
                <a:spcPts val="0"/>
              </a:spcAft>
              <a:buClrTx/>
              <a:buSzTx/>
              <a:buFontTx/>
              <a:buNone/>
              <a:tabLst/>
              <a:defRPr/>
            </a:pPr>
            <a:r>
              <a:rPr kumimoji="0" lang="fi-FI" altLang="fi-F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Metsätalous</a:t>
            </a:r>
          </a:p>
        </p:txBody>
      </p:sp>
      <p:sp>
        <p:nvSpPr>
          <p:cNvPr id="29" name="TextBox 28">
            <a:extLst>
              <a:ext uri="{FF2B5EF4-FFF2-40B4-BE49-F238E27FC236}">
                <a16:creationId xmlns:a16="http://schemas.microsoft.com/office/drawing/2014/main" id="{5BD0980D-584F-9B0A-0134-5CFF0254429B}"/>
              </a:ext>
            </a:extLst>
          </p:cNvPr>
          <p:cNvSpPr txBox="1"/>
          <p:nvPr/>
        </p:nvSpPr>
        <p:spPr>
          <a:xfrm>
            <a:off x="5567180" y="4141707"/>
            <a:ext cx="1550772" cy="584775"/>
          </a:xfrm>
          <a:prstGeom prst="rect">
            <a:avLst/>
          </a:prstGeom>
          <a:noFill/>
        </p:spPr>
        <p:txBody>
          <a:bodyPr wrap="square">
            <a:spAutoFit/>
          </a:bodyPr>
          <a:lstStyle/>
          <a:p>
            <a:pPr marL="0" marR="0" lvl="0" indent="0" algn="ctr" defTabSz="805675" rtl="0" eaLnBrk="1" fontAlgn="auto" latinLnBrk="0" hangingPunct="1">
              <a:lnSpc>
                <a:spcPct val="100000"/>
              </a:lnSpc>
              <a:spcBef>
                <a:spcPts val="0"/>
              </a:spcBef>
              <a:spcAft>
                <a:spcPts val="0"/>
              </a:spcAft>
              <a:buClrTx/>
              <a:buSzTx/>
              <a:buFontTx/>
              <a:buNone/>
              <a:tabLst/>
              <a:defRPr/>
            </a:pPr>
            <a:r>
              <a:rPr kumimoji="0" lang="fi-FI" altLang="fi-F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Puunkorjuu operaatio</a:t>
            </a:r>
          </a:p>
        </p:txBody>
      </p:sp>
      <p:grpSp>
        <p:nvGrpSpPr>
          <p:cNvPr id="3" name="Group 2">
            <a:extLst>
              <a:ext uri="{FF2B5EF4-FFF2-40B4-BE49-F238E27FC236}">
                <a16:creationId xmlns:a16="http://schemas.microsoft.com/office/drawing/2014/main" id="{73CCF197-A222-C113-AE4D-C61C18F48EAE}"/>
              </a:ext>
            </a:extLst>
          </p:cNvPr>
          <p:cNvGrpSpPr/>
          <p:nvPr/>
        </p:nvGrpSpPr>
        <p:grpSpPr>
          <a:xfrm>
            <a:off x="7084" y="595173"/>
            <a:ext cx="5112314" cy="687223"/>
            <a:chOff x="-3790" y="1103477"/>
            <a:chExt cx="5112314" cy="687223"/>
          </a:xfrm>
        </p:grpSpPr>
        <p:sp>
          <p:nvSpPr>
            <p:cNvPr id="36" name="Rectangle 35">
              <a:extLst>
                <a:ext uri="{FF2B5EF4-FFF2-40B4-BE49-F238E27FC236}">
                  <a16:creationId xmlns:a16="http://schemas.microsoft.com/office/drawing/2014/main" id="{CF2CD0F2-F80D-0EE6-3247-7B46000D635A}"/>
                </a:ext>
              </a:extLst>
            </p:cNvPr>
            <p:cNvSpPr/>
            <p:nvPr/>
          </p:nvSpPr>
          <p:spPr>
            <a:xfrm>
              <a:off x="-3790" y="1103477"/>
              <a:ext cx="3561029"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96AFF168-6917-A21D-1B03-869A43679D2F}"/>
                </a:ext>
              </a:extLst>
            </p:cNvPr>
            <p:cNvSpPr txBox="1"/>
            <p:nvPr/>
          </p:nvSpPr>
          <p:spPr>
            <a:xfrm>
              <a:off x="268899" y="1282869"/>
              <a:ext cx="4839625"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Tekoälyn mahdollisuudet</a:t>
              </a:r>
              <a:endParaRPr kumimoji="0" lang="en-FI"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5" name="Kuva 5" descr="PONSSE.png">
            <a:extLst>
              <a:ext uri="{FF2B5EF4-FFF2-40B4-BE49-F238E27FC236}">
                <a16:creationId xmlns:a16="http://schemas.microsoft.com/office/drawing/2014/main" id="{BA59CFED-F3DA-456F-A9A2-8CB68EBC4AB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417368" y="423197"/>
            <a:ext cx="1567432" cy="481622"/>
          </a:xfrm>
          <a:prstGeom prst="rect">
            <a:avLst/>
          </a:prstGeom>
        </p:spPr>
      </p:pic>
      <p:sp>
        <p:nvSpPr>
          <p:cNvPr id="17" name="Ellipsi 16">
            <a:extLst>
              <a:ext uri="{FF2B5EF4-FFF2-40B4-BE49-F238E27FC236}">
                <a16:creationId xmlns:a16="http://schemas.microsoft.com/office/drawing/2014/main" id="{5708E646-2D79-7CCF-E113-04408BE51B47}"/>
              </a:ext>
            </a:extLst>
          </p:cNvPr>
          <p:cNvSpPr/>
          <p:nvPr/>
        </p:nvSpPr>
        <p:spPr>
          <a:xfrm>
            <a:off x="3270612" y="2078830"/>
            <a:ext cx="1893600" cy="1893600"/>
          </a:xfrm>
          <a:prstGeom prst="ellipse">
            <a:avLst/>
          </a:prstGeom>
          <a:blipFill>
            <a:blip r:embed="rId8"/>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Ellipsi 17">
            <a:extLst>
              <a:ext uri="{FF2B5EF4-FFF2-40B4-BE49-F238E27FC236}">
                <a16:creationId xmlns:a16="http://schemas.microsoft.com/office/drawing/2014/main" id="{AE08374D-2341-6790-7A4B-F3FBC4E9FA1A}"/>
              </a:ext>
            </a:extLst>
          </p:cNvPr>
          <p:cNvSpPr/>
          <p:nvPr/>
        </p:nvSpPr>
        <p:spPr>
          <a:xfrm>
            <a:off x="5405574" y="2078830"/>
            <a:ext cx="1893600" cy="1893600"/>
          </a:xfrm>
          <a:prstGeom prst="ellipse">
            <a:avLst/>
          </a:prstGeom>
          <a:blipFill>
            <a:blip r:embed="rId9"/>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982991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0BEC9920-9D6B-425E-89A9-D9ADAAC7224A}"/>
              </a:ext>
            </a:extLst>
          </p:cNvPr>
          <p:cNvSpPr txBox="1"/>
          <p:nvPr/>
        </p:nvSpPr>
        <p:spPr>
          <a:xfrm>
            <a:off x="841248" y="365760"/>
            <a:ext cx="10515600" cy="1325880"/>
          </a:xfrm>
          <a:solidFill>
            <a:srgbClr val="000000"/>
          </a:solidFill>
        </p:spPr>
        <p:txBody>
          <a:bodyPr wrap="none" lIns="179999" tIns="71999" rIns="179999" bIns="71999" rtlCol="0" anchor="ctr" anchorCtr="1">
            <a:normAutofit/>
          </a:bodyPr>
          <a:lstStyle/>
          <a:p>
            <a:pPr algn="ctr" defTabSz="457181">
              <a:spcBef>
                <a:spcPct val="0"/>
              </a:spcBef>
              <a:spcAft>
                <a:spcPts val="600"/>
              </a:spcAft>
            </a:pPr>
            <a:r>
              <a:rPr lang="en-US" sz="3600" b="1" i="0" kern="1200">
                <a:solidFill>
                  <a:srgbClr val="FFFFFF"/>
                </a:solidFill>
              </a:rPr>
              <a:t>Tietoverkot liiketoiminnan tukena</a:t>
            </a:r>
          </a:p>
        </p:txBody>
      </p:sp>
      <p:pic>
        <p:nvPicPr>
          <p:cNvPr id="4" name="Kuva 3" descr="Abstrakti digitaalinen käsite, joka osoittaa verkon turvallisuuden optimoinnin ja internet-teknologian  ">
            <a:extLst>
              <a:ext uri="{FF2B5EF4-FFF2-40B4-BE49-F238E27FC236}">
                <a16:creationId xmlns:a16="http://schemas.microsoft.com/office/drawing/2014/main" id="{C88EE337-72C6-4400-A8BF-1588241EF80E}"/>
              </a:ext>
            </a:extLst>
          </p:cNvPr>
          <p:cNvPicPr>
            <a:picLocks noChangeAspect="1"/>
          </p:cNvPicPr>
          <p:nvPr/>
        </p:nvPicPr>
        <p:blipFill>
          <a:blip r:embed="rId3" cstate="print">
            <a:extLst>
              <a:ext uri="{28A0092B-C50C-407E-A947-70E740481C1C}">
                <a14:useLocalDpi xmlns:a14="http://schemas.microsoft.com/office/drawing/2010/main"/>
              </a:ext>
            </a:extLst>
          </a:blip>
          <a:srcRect b="-3"/>
          <a:stretch>
            <a:fillRect/>
          </a:stretch>
        </p:blipFill>
        <p:spPr>
          <a:xfrm>
            <a:off x="6280404" y="1882140"/>
            <a:ext cx="5064252" cy="4352544"/>
          </a:xfrm>
        </p:spPr>
      </p:pic>
      <p:sp>
        <p:nvSpPr>
          <p:cNvPr id="3" name="Tekstin paikkamerkki 2">
            <a:extLst>
              <a:ext uri="{FF2B5EF4-FFF2-40B4-BE49-F238E27FC236}">
                <a16:creationId xmlns:a16="http://schemas.microsoft.com/office/drawing/2014/main" id="{3A2A03F5-E14D-E6BB-5027-2603D273CECA}"/>
              </a:ext>
            </a:extLst>
          </p:cNvPr>
          <p:cNvSpPr>
            <a:spLocks noGrp="1"/>
          </p:cNvSpPr>
          <p:nvPr>
            <p:ph type="body" sz="quarter" idx="11"/>
          </p:nvPr>
        </p:nvSpPr>
        <p:spPr/>
        <p:txBody>
          <a:bodyPr/>
          <a:lstStyle/>
          <a:p>
            <a:r>
              <a:rPr lang="fi-FI" dirty="0"/>
              <a:t>METSÄKONEEN TOIMINTA JA KULJETTAJAN TYÖ</a:t>
            </a:r>
          </a:p>
        </p:txBody>
      </p:sp>
      <p:pic>
        <p:nvPicPr>
          <p:cNvPr id="8" name="Kuva 7">
            <a:extLst>
              <a:ext uri="{FF2B5EF4-FFF2-40B4-BE49-F238E27FC236}">
                <a16:creationId xmlns:a16="http://schemas.microsoft.com/office/drawing/2014/main" id="{98439F8C-CD60-9C27-88FC-C566B440AACB}"/>
              </a:ext>
            </a:extLst>
          </p:cNvPr>
          <p:cNvPicPr>
            <a:picLocks noChangeAspect="1"/>
          </p:cNvPicPr>
          <p:nvPr/>
        </p:nvPicPr>
        <p:blipFill>
          <a:blip r:embed="rId4"/>
          <a:stretch>
            <a:fillRect/>
          </a:stretch>
        </p:blipFill>
        <p:spPr>
          <a:xfrm>
            <a:off x="7232072" y="720502"/>
            <a:ext cx="3620331" cy="5430497"/>
          </a:xfrm>
          <a:prstGeom prst="rect">
            <a:avLst/>
          </a:prstGeom>
        </p:spPr>
      </p:pic>
      <p:sp>
        <p:nvSpPr>
          <p:cNvPr id="10" name="Tekstiruutu 9">
            <a:extLst>
              <a:ext uri="{FF2B5EF4-FFF2-40B4-BE49-F238E27FC236}">
                <a16:creationId xmlns:a16="http://schemas.microsoft.com/office/drawing/2014/main" id="{334E4159-C6D3-B6EC-C915-1851447FBA97}"/>
              </a:ext>
            </a:extLst>
          </p:cNvPr>
          <p:cNvSpPr txBox="1"/>
          <p:nvPr/>
        </p:nvSpPr>
        <p:spPr>
          <a:xfrm>
            <a:off x="889214" y="2655906"/>
            <a:ext cx="6096000" cy="3724096"/>
          </a:xfrm>
          <a:prstGeom prst="rect">
            <a:avLst/>
          </a:prstGeom>
          <a:noFill/>
        </p:spPr>
        <p:txBody>
          <a:bodyPr wrap="square">
            <a:spAutoFit/>
          </a:bodyPr>
          <a:lstStyle/>
          <a:p>
            <a:pPr lvl="0" defTabSz="914400" eaLnBrk="0" fontAlgn="base" hangingPunct="0">
              <a:spcBef>
                <a:spcPct val="0"/>
              </a:spcBef>
              <a:spcAft>
                <a:spcPct val="0"/>
              </a:spcAft>
            </a:pPr>
            <a:r>
              <a:rPr lang="fi-FI" altLang="fi-FI" b="1" i="1" dirty="0">
                <a:solidFill>
                  <a:srgbClr val="000000"/>
                </a:solidFill>
                <a:latin typeface="Segoe UI" panose="020B0502040204020203" pitchFamily="34" charset="0"/>
              </a:rPr>
              <a:t>Miten tekoäly tekee työstä sujuvampaa, turvallisempaa ja tasalaatuisempaa.</a:t>
            </a:r>
            <a:endParaRPr lang="fi-FI" altLang="fi-FI" sz="4000" b="1" dirty="0">
              <a:latin typeface="Arial" panose="020B0604020202020204" pitchFamily="34" charset="0"/>
            </a:endParaRPr>
          </a:p>
          <a:p>
            <a:endParaRPr lang="fi-FI" dirty="0"/>
          </a:p>
          <a:p>
            <a:r>
              <a:rPr lang="fi-FI" sz="1400" b="1" dirty="0"/>
              <a:t>Automaattiset </a:t>
            </a:r>
            <a:r>
              <a:rPr lang="fi-FI" sz="1400" b="1" dirty="0" err="1"/>
              <a:t>avustimet</a:t>
            </a:r>
            <a:r>
              <a:rPr lang="fi-FI" sz="1400" dirty="0"/>
              <a:t>, kuten </a:t>
            </a:r>
            <a:r>
              <a:rPr lang="fi-FI" sz="1400" dirty="0" err="1"/>
              <a:t>feed</a:t>
            </a:r>
            <a:r>
              <a:rPr lang="fi-FI" sz="1400" dirty="0"/>
              <a:t> </a:t>
            </a:r>
            <a:r>
              <a:rPr lang="fi-FI" sz="1400" dirty="0" err="1"/>
              <a:t>control</a:t>
            </a:r>
            <a:r>
              <a:rPr lang="fi-FI" sz="1400" dirty="0"/>
              <a:t> automaattinen kaato ja </a:t>
            </a:r>
            <a:r>
              <a:rPr lang="fi-FI" sz="1400" dirty="0" err="1"/>
              <a:t>prossessointi</a:t>
            </a:r>
            <a:r>
              <a:rPr lang="fi-FI" sz="1400" dirty="0"/>
              <a:t>, älykäs puomin ohjaus, väärin käytön tunnistaminen ja varoitukset</a:t>
            </a:r>
          </a:p>
          <a:p>
            <a:endParaRPr lang="fi-FI" sz="1400" dirty="0"/>
          </a:p>
          <a:p>
            <a:r>
              <a:rPr lang="fi-FI" sz="1400" b="1" dirty="0"/>
              <a:t>Ympäristön havainnointi</a:t>
            </a:r>
            <a:r>
              <a:rPr lang="fi-FI" sz="1400" dirty="0"/>
              <a:t>: Reaaliaikainen puuston tiheyden arviointi</a:t>
            </a:r>
          </a:p>
          <a:p>
            <a:endParaRPr lang="fi-FI" sz="1400" dirty="0"/>
          </a:p>
          <a:p>
            <a:r>
              <a:rPr lang="fi-FI" sz="1400" b="1" dirty="0"/>
              <a:t>Turvallisuus</a:t>
            </a:r>
            <a:r>
              <a:rPr lang="fi-FI" sz="1400" dirty="0"/>
              <a:t>: riskialueiden ennakointi, puomin liikkeiden optimointi</a:t>
            </a:r>
          </a:p>
          <a:p>
            <a:endParaRPr lang="fi-FI" sz="1400" dirty="0"/>
          </a:p>
          <a:p>
            <a:r>
              <a:rPr lang="fi-FI" sz="1400" dirty="0"/>
              <a:t>Kuljettajaprofilointi: ohjaustapojen analytiikka, koulutus, ergonomia</a:t>
            </a:r>
          </a:p>
          <a:p>
            <a:endParaRPr lang="fi-FI" sz="1400" dirty="0"/>
          </a:p>
          <a:p>
            <a:r>
              <a:rPr lang="fi-FI" sz="1400" dirty="0"/>
              <a:t>Koneen toiminnan optimointi ja ennakoivahuolto: Koneen automaattinen säätäminen, komponenttien vikaantumisen ennustaminen </a:t>
            </a:r>
          </a:p>
          <a:p>
            <a:endParaRPr lang="fi-FI" sz="1400" dirty="0"/>
          </a:p>
        </p:txBody>
      </p:sp>
    </p:spTree>
    <p:extLst>
      <p:ext uri="{BB962C8B-B14F-4D97-AF65-F5344CB8AC3E}">
        <p14:creationId xmlns:p14="http://schemas.microsoft.com/office/powerpoint/2010/main" val="12617789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97E92-2DD9-C05B-2448-DD6C50C6A2EA}"/>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7F7C1F6D-51A5-23E7-6BF4-A0B9C47092B1}"/>
              </a:ext>
            </a:extLst>
          </p:cNvPr>
          <p:cNvSpPr txBox="1"/>
          <p:nvPr/>
        </p:nvSpPr>
        <p:spPr>
          <a:xfrm>
            <a:off x="841248" y="365760"/>
            <a:ext cx="10515600" cy="1325880"/>
          </a:xfrm>
          <a:solidFill>
            <a:srgbClr val="000000"/>
          </a:solidFill>
        </p:spPr>
        <p:txBody>
          <a:bodyPr wrap="none" lIns="179999" tIns="71999" rIns="179999" bIns="71999" rtlCol="0" anchor="ctr" anchorCtr="1">
            <a:normAutofit/>
          </a:bodyPr>
          <a:lstStyle/>
          <a:p>
            <a:pPr algn="ctr" defTabSz="457181">
              <a:spcBef>
                <a:spcPct val="0"/>
              </a:spcBef>
              <a:spcAft>
                <a:spcPts val="600"/>
              </a:spcAft>
            </a:pPr>
            <a:r>
              <a:rPr lang="en-US" sz="3600" b="1" i="0" kern="1200">
                <a:solidFill>
                  <a:srgbClr val="FFFFFF"/>
                </a:solidFill>
              </a:rPr>
              <a:t>Tietoverkot liiketoiminnan tukena</a:t>
            </a:r>
          </a:p>
        </p:txBody>
      </p:sp>
      <p:pic>
        <p:nvPicPr>
          <p:cNvPr id="4" name="Kuva 3" descr="Abstrakti digitaalinen käsite, joka osoittaa verkon turvallisuuden optimoinnin ja internet-teknologian  ">
            <a:extLst>
              <a:ext uri="{FF2B5EF4-FFF2-40B4-BE49-F238E27FC236}">
                <a16:creationId xmlns:a16="http://schemas.microsoft.com/office/drawing/2014/main" id="{F7BBDF62-B2D2-E135-8836-C970D34FCC79}"/>
              </a:ext>
            </a:extLst>
          </p:cNvPr>
          <p:cNvPicPr>
            <a:picLocks noChangeAspect="1"/>
          </p:cNvPicPr>
          <p:nvPr/>
        </p:nvPicPr>
        <p:blipFill>
          <a:blip r:embed="rId5" cstate="print">
            <a:extLst>
              <a:ext uri="{28A0092B-C50C-407E-A947-70E740481C1C}">
                <a14:useLocalDpi xmlns:a14="http://schemas.microsoft.com/office/drawing/2010/main"/>
              </a:ext>
            </a:extLst>
          </a:blip>
          <a:srcRect b="-3"/>
          <a:stretch>
            <a:fillRect/>
          </a:stretch>
        </p:blipFill>
        <p:spPr>
          <a:xfrm>
            <a:off x="6280404" y="1882140"/>
            <a:ext cx="5064252" cy="4352544"/>
          </a:xfrm>
        </p:spPr>
      </p:pic>
      <p:pic>
        <p:nvPicPr>
          <p:cNvPr id="9" name="Thinning+density+assistant_EN_2022">
            <a:hlinkClick r:id="" action="ppaction://media"/>
            <a:extLst>
              <a:ext uri="{FF2B5EF4-FFF2-40B4-BE49-F238E27FC236}">
                <a16:creationId xmlns:a16="http://schemas.microsoft.com/office/drawing/2014/main" id="{4E0022B1-BE9B-59FA-A25B-4AB0F94A4B3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917" y="-9092"/>
            <a:ext cx="12208164" cy="6977928"/>
          </a:xfrm>
          <a:prstGeom prst="rect">
            <a:avLst/>
          </a:prstGeom>
        </p:spPr>
      </p:pic>
    </p:spTree>
    <p:extLst>
      <p:ext uri="{BB962C8B-B14F-4D97-AF65-F5344CB8AC3E}">
        <p14:creationId xmlns:p14="http://schemas.microsoft.com/office/powerpoint/2010/main" val="22158673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52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62F83-5D61-7EA6-1786-045F73F554DA}"/>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EC863268-ABA6-27F9-C392-6E7819906609}"/>
              </a:ext>
            </a:extLst>
          </p:cNvPr>
          <p:cNvSpPr txBox="1"/>
          <p:nvPr/>
        </p:nvSpPr>
        <p:spPr>
          <a:xfrm>
            <a:off x="841248" y="365760"/>
            <a:ext cx="10515600" cy="1325880"/>
          </a:xfrm>
          <a:solidFill>
            <a:srgbClr val="000000"/>
          </a:solidFill>
        </p:spPr>
        <p:txBody>
          <a:bodyPr wrap="none" lIns="179999" tIns="71999" rIns="179999" bIns="71999" rtlCol="0" anchor="ctr" anchorCtr="1">
            <a:normAutofit/>
          </a:bodyPr>
          <a:lstStyle/>
          <a:p>
            <a:pPr algn="ctr" defTabSz="457181">
              <a:spcBef>
                <a:spcPct val="0"/>
              </a:spcBef>
              <a:spcAft>
                <a:spcPts val="600"/>
              </a:spcAft>
            </a:pPr>
            <a:r>
              <a:rPr lang="en-US" sz="3600" b="1" i="0" kern="1200">
                <a:solidFill>
                  <a:srgbClr val="FFFFFF"/>
                </a:solidFill>
              </a:rPr>
              <a:t>Tietoverkot liiketoiminnan tukena</a:t>
            </a:r>
          </a:p>
        </p:txBody>
      </p:sp>
      <p:pic>
        <p:nvPicPr>
          <p:cNvPr id="4" name="Kuva 3" descr="Abstrakti digitaalinen käsite, joka osoittaa verkon turvallisuuden optimoinnin ja internet-teknologian  ">
            <a:extLst>
              <a:ext uri="{FF2B5EF4-FFF2-40B4-BE49-F238E27FC236}">
                <a16:creationId xmlns:a16="http://schemas.microsoft.com/office/drawing/2014/main" id="{7E2FEB50-FE5B-0AE0-8A6B-63C61372DDDC}"/>
              </a:ext>
            </a:extLst>
          </p:cNvPr>
          <p:cNvPicPr>
            <a:picLocks noChangeAspect="1"/>
          </p:cNvPicPr>
          <p:nvPr/>
        </p:nvPicPr>
        <p:blipFill>
          <a:blip r:embed="rId3" cstate="print">
            <a:extLst>
              <a:ext uri="{28A0092B-C50C-407E-A947-70E740481C1C}">
                <a14:useLocalDpi xmlns:a14="http://schemas.microsoft.com/office/drawing/2010/main"/>
              </a:ext>
            </a:extLst>
          </a:blip>
          <a:srcRect b="-3"/>
          <a:stretch>
            <a:fillRect/>
          </a:stretch>
        </p:blipFill>
        <p:spPr>
          <a:xfrm>
            <a:off x="6280404" y="1882140"/>
            <a:ext cx="5064252" cy="4352544"/>
          </a:xfrm>
        </p:spPr>
      </p:pic>
      <p:sp>
        <p:nvSpPr>
          <p:cNvPr id="3" name="Tekstin paikkamerkki 2">
            <a:extLst>
              <a:ext uri="{FF2B5EF4-FFF2-40B4-BE49-F238E27FC236}">
                <a16:creationId xmlns:a16="http://schemas.microsoft.com/office/drawing/2014/main" id="{1AA32D8C-C34A-718E-E9A0-1E9D04E03EE1}"/>
              </a:ext>
            </a:extLst>
          </p:cNvPr>
          <p:cNvSpPr>
            <a:spLocks noGrp="1"/>
          </p:cNvSpPr>
          <p:nvPr>
            <p:ph type="body" sz="quarter" idx="11"/>
          </p:nvPr>
        </p:nvSpPr>
        <p:spPr/>
        <p:txBody>
          <a:bodyPr/>
          <a:lstStyle/>
          <a:p>
            <a:r>
              <a:rPr lang="fi-FI" dirty="0"/>
              <a:t>PUUNKORJUU</a:t>
            </a:r>
          </a:p>
          <a:p>
            <a:r>
              <a:rPr lang="fi-FI" dirty="0"/>
              <a:t>OPERAATIO</a:t>
            </a:r>
          </a:p>
        </p:txBody>
      </p:sp>
      <p:pic>
        <p:nvPicPr>
          <p:cNvPr id="8" name="Kuva 7">
            <a:extLst>
              <a:ext uri="{FF2B5EF4-FFF2-40B4-BE49-F238E27FC236}">
                <a16:creationId xmlns:a16="http://schemas.microsoft.com/office/drawing/2014/main" id="{9494B703-7A06-8F98-CBE5-63D129ABC4E3}"/>
              </a:ext>
            </a:extLst>
          </p:cNvPr>
          <p:cNvPicPr>
            <a:picLocks noChangeAspect="1"/>
          </p:cNvPicPr>
          <p:nvPr/>
        </p:nvPicPr>
        <p:blipFill>
          <a:blip r:embed="rId4"/>
          <a:stretch>
            <a:fillRect/>
          </a:stretch>
        </p:blipFill>
        <p:spPr>
          <a:xfrm>
            <a:off x="7204363" y="801544"/>
            <a:ext cx="3530623" cy="5335954"/>
          </a:xfrm>
          <a:prstGeom prst="rect">
            <a:avLst/>
          </a:prstGeom>
        </p:spPr>
      </p:pic>
      <p:sp>
        <p:nvSpPr>
          <p:cNvPr id="10" name="Tekstiruutu 9">
            <a:extLst>
              <a:ext uri="{FF2B5EF4-FFF2-40B4-BE49-F238E27FC236}">
                <a16:creationId xmlns:a16="http://schemas.microsoft.com/office/drawing/2014/main" id="{23040700-C8B4-8D4A-4AB2-86EB86C5CDA7}"/>
              </a:ext>
            </a:extLst>
          </p:cNvPr>
          <p:cNvSpPr txBox="1"/>
          <p:nvPr/>
        </p:nvSpPr>
        <p:spPr>
          <a:xfrm>
            <a:off x="830505" y="2442585"/>
            <a:ext cx="6096000" cy="3662541"/>
          </a:xfrm>
          <a:prstGeom prst="rect">
            <a:avLst/>
          </a:prstGeom>
          <a:noFill/>
        </p:spPr>
        <p:txBody>
          <a:bodyPr wrap="square">
            <a:spAutoFit/>
          </a:bodyPr>
          <a:lstStyle/>
          <a:p>
            <a:r>
              <a:rPr lang="fi-FI" b="1" dirty="0"/>
              <a:t>Optimoi koko työketju – ei vain yhtä konetta.</a:t>
            </a:r>
          </a:p>
          <a:p>
            <a:endParaRPr lang="fi-FI" dirty="0"/>
          </a:p>
          <a:p>
            <a:r>
              <a:rPr lang="fi-FI" sz="1400" dirty="0"/>
              <a:t>Reaaliaikainen tuotannon seuranta ja optimointi – kertyvän tiedon perusteella päivitetään korjuusuunnitelmaa</a:t>
            </a:r>
          </a:p>
          <a:p>
            <a:endParaRPr lang="fi-FI" sz="1400" dirty="0"/>
          </a:p>
          <a:p>
            <a:r>
              <a:rPr lang="fi-FI" sz="1400" dirty="0"/>
              <a:t>Puutavaralajien ja katkonnan ennustemallit: Metsävarojen tehokas hyödyntäminen</a:t>
            </a:r>
          </a:p>
          <a:p>
            <a:endParaRPr lang="fi-FI" sz="1400" dirty="0"/>
          </a:p>
          <a:p>
            <a:r>
              <a:rPr lang="fi-FI" sz="1400" dirty="0"/>
              <a:t>AI‑pohjainen ajourasuunnittelu: kantavuus, kaltevuus, minimi pintavauriot</a:t>
            </a:r>
          </a:p>
          <a:p>
            <a:endParaRPr lang="fi-FI" sz="1400" dirty="0"/>
          </a:p>
          <a:p>
            <a:r>
              <a:rPr lang="fi-FI" sz="1400" dirty="0"/>
              <a:t>Ajokoneen työn optimointi: älykkäät kuormat, lyhyemmät siirtomatkat</a:t>
            </a:r>
          </a:p>
          <a:p>
            <a:endParaRPr lang="fi-FI" sz="1400" dirty="0"/>
          </a:p>
          <a:p>
            <a:r>
              <a:rPr lang="fi-FI" sz="1400" dirty="0"/>
              <a:t>Riskien hallinta: kelirikko, sää olosuhteiden vaikutusten ennakointi</a:t>
            </a:r>
          </a:p>
          <a:p>
            <a:endParaRPr lang="fi-FI" sz="1400" dirty="0"/>
          </a:p>
          <a:p>
            <a:r>
              <a:rPr lang="fi-FI" sz="1400" dirty="0"/>
              <a:t>Data → simulointi → mahdollistetaan parempi suunnittelu ennen työn aloitusta</a:t>
            </a:r>
          </a:p>
        </p:txBody>
      </p:sp>
    </p:spTree>
    <p:extLst>
      <p:ext uri="{BB962C8B-B14F-4D97-AF65-F5344CB8AC3E}">
        <p14:creationId xmlns:p14="http://schemas.microsoft.com/office/powerpoint/2010/main" val="403456145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FB387-4D7D-3C86-55B9-CDC83E26A945}"/>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3633E621-3CEC-42B6-C9FA-FC234E328627}"/>
              </a:ext>
            </a:extLst>
          </p:cNvPr>
          <p:cNvSpPr txBox="1"/>
          <p:nvPr/>
        </p:nvSpPr>
        <p:spPr>
          <a:xfrm>
            <a:off x="841248" y="365760"/>
            <a:ext cx="10515600" cy="1325880"/>
          </a:xfrm>
          <a:solidFill>
            <a:srgbClr val="000000"/>
          </a:solidFill>
        </p:spPr>
        <p:txBody>
          <a:bodyPr wrap="none" lIns="179999" tIns="71999" rIns="179999" bIns="71999" rtlCol="0" anchor="ctr" anchorCtr="1">
            <a:normAutofit/>
          </a:bodyPr>
          <a:lstStyle/>
          <a:p>
            <a:pPr algn="ctr" defTabSz="457181">
              <a:spcBef>
                <a:spcPct val="0"/>
              </a:spcBef>
              <a:spcAft>
                <a:spcPts val="600"/>
              </a:spcAft>
            </a:pPr>
            <a:r>
              <a:rPr lang="en-US" sz="3600" b="1" i="0" kern="1200">
                <a:solidFill>
                  <a:srgbClr val="FFFFFF"/>
                </a:solidFill>
              </a:rPr>
              <a:t>Tietoverkot liiketoiminnan tukena</a:t>
            </a:r>
          </a:p>
        </p:txBody>
      </p:sp>
      <p:pic>
        <p:nvPicPr>
          <p:cNvPr id="4" name="Kuva 3" descr="Abstrakti digitaalinen käsite, joka osoittaa verkon turvallisuuden optimoinnin ja internet-teknologian  ">
            <a:extLst>
              <a:ext uri="{FF2B5EF4-FFF2-40B4-BE49-F238E27FC236}">
                <a16:creationId xmlns:a16="http://schemas.microsoft.com/office/drawing/2014/main" id="{8B33987E-67CF-9C16-6790-214A07DAFEBB}"/>
              </a:ext>
            </a:extLst>
          </p:cNvPr>
          <p:cNvPicPr>
            <a:picLocks noChangeAspect="1"/>
          </p:cNvPicPr>
          <p:nvPr/>
        </p:nvPicPr>
        <p:blipFill>
          <a:blip r:embed="rId3" cstate="print">
            <a:extLst>
              <a:ext uri="{28A0092B-C50C-407E-A947-70E740481C1C}">
                <a14:useLocalDpi xmlns:a14="http://schemas.microsoft.com/office/drawing/2010/main"/>
              </a:ext>
            </a:extLst>
          </a:blip>
          <a:srcRect b="-3"/>
          <a:stretch>
            <a:fillRect/>
          </a:stretch>
        </p:blipFill>
        <p:spPr>
          <a:xfrm>
            <a:off x="6280404" y="1882140"/>
            <a:ext cx="5064252" cy="4352544"/>
          </a:xfrm>
        </p:spPr>
      </p:pic>
      <p:sp>
        <p:nvSpPr>
          <p:cNvPr id="3" name="Tekstin paikkamerkki 2">
            <a:extLst>
              <a:ext uri="{FF2B5EF4-FFF2-40B4-BE49-F238E27FC236}">
                <a16:creationId xmlns:a16="http://schemas.microsoft.com/office/drawing/2014/main" id="{B21AD754-993F-4FEA-E982-B8A99DFF876F}"/>
              </a:ext>
            </a:extLst>
          </p:cNvPr>
          <p:cNvSpPr>
            <a:spLocks noGrp="1"/>
          </p:cNvSpPr>
          <p:nvPr>
            <p:ph type="body" sz="quarter" idx="11"/>
          </p:nvPr>
        </p:nvSpPr>
        <p:spPr/>
        <p:txBody>
          <a:bodyPr/>
          <a:lstStyle/>
          <a:p>
            <a:r>
              <a:rPr lang="fi-FI" dirty="0"/>
              <a:t>METSÄTALOUS</a:t>
            </a:r>
          </a:p>
        </p:txBody>
      </p:sp>
      <p:pic>
        <p:nvPicPr>
          <p:cNvPr id="7" name="Kuva 6">
            <a:extLst>
              <a:ext uri="{FF2B5EF4-FFF2-40B4-BE49-F238E27FC236}">
                <a16:creationId xmlns:a16="http://schemas.microsoft.com/office/drawing/2014/main" id="{05B5E45C-5776-5514-7910-BE81ADC4B03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69883" y="674139"/>
            <a:ext cx="3673148" cy="5509722"/>
          </a:xfrm>
          <a:prstGeom prst="rect">
            <a:avLst/>
          </a:prstGeom>
        </p:spPr>
      </p:pic>
      <p:sp>
        <p:nvSpPr>
          <p:cNvPr id="2" name="Tekstiruutu 1">
            <a:extLst>
              <a:ext uri="{FF2B5EF4-FFF2-40B4-BE49-F238E27FC236}">
                <a16:creationId xmlns:a16="http://schemas.microsoft.com/office/drawing/2014/main" id="{7AD7F1FB-0567-8D17-D23B-FA10B1C7AC67}"/>
              </a:ext>
            </a:extLst>
          </p:cNvPr>
          <p:cNvSpPr txBox="1"/>
          <p:nvPr/>
        </p:nvSpPr>
        <p:spPr>
          <a:xfrm>
            <a:off x="1108364" y="2396836"/>
            <a:ext cx="65" cy="276999"/>
          </a:xfrm>
          <a:prstGeom prst="rect">
            <a:avLst/>
          </a:prstGeom>
          <a:noFill/>
        </p:spPr>
        <p:txBody>
          <a:bodyPr wrap="none" lIns="0" tIns="0" rIns="0" bIns="0" rtlCol="0">
            <a:spAutoFit/>
          </a:bodyPr>
          <a:lstStyle/>
          <a:p>
            <a:pPr algn="l"/>
            <a:endParaRPr lang="fi-FI" dirty="0" err="1">
              <a:solidFill>
                <a:schemeClr val="bg1"/>
              </a:solidFill>
              <a:cs typeface="Segoe UI"/>
            </a:endParaRPr>
          </a:p>
        </p:txBody>
      </p:sp>
      <p:sp>
        <p:nvSpPr>
          <p:cNvPr id="9" name="Tekstiruutu 8">
            <a:extLst>
              <a:ext uri="{FF2B5EF4-FFF2-40B4-BE49-F238E27FC236}">
                <a16:creationId xmlns:a16="http://schemas.microsoft.com/office/drawing/2014/main" id="{D8743D80-B0D2-5512-E1D9-43BE46AFF7DF}"/>
              </a:ext>
            </a:extLst>
          </p:cNvPr>
          <p:cNvSpPr txBox="1"/>
          <p:nvPr/>
        </p:nvSpPr>
        <p:spPr>
          <a:xfrm>
            <a:off x="646417" y="1882140"/>
            <a:ext cx="6096000" cy="3785652"/>
          </a:xfrm>
          <a:prstGeom prst="rect">
            <a:avLst/>
          </a:prstGeom>
          <a:noFill/>
        </p:spPr>
        <p:txBody>
          <a:bodyPr wrap="square">
            <a:spAutoFit/>
          </a:bodyPr>
          <a:lstStyle/>
          <a:p>
            <a:r>
              <a:rPr lang="fi-FI" b="1" dirty="0"/>
              <a:t>Tekoäly nostaa metsätoimialan päätöksenteon uudelle tasolle.</a:t>
            </a:r>
          </a:p>
          <a:p>
            <a:endParaRPr lang="fi-FI" dirty="0"/>
          </a:p>
          <a:p>
            <a:r>
              <a:rPr lang="fi-FI" sz="1400" dirty="0"/>
              <a:t>Puuston 3D‑malli → tarkempi volyymi, kasvuennusteet, hiilinielut</a:t>
            </a:r>
          </a:p>
          <a:p>
            <a:endParaRPr lang="fi-FI" sz="1400" dirty="0"/>
          </a:p>
          <a:p>
            <a:r>
              <a:rPr lang="fi-FI" sz="1400" b="1" dirty="0"/>
              <a:t>Biodiversiteettianalyysit</a:t>
            </a:r>
            <a:r>
              <a:rPr lang="fi-FI" sz="1400" dirty="0"/>
              <a:t>: puulajitunnistus, säästöpuut, lahopuu</a:t>
            </a:r>
          </a:p>
          <a:p>
            <a:endParaRPr lang="fi-FI" sz="1400" dirty="0"/>
          </a:p>
          <a:p>
            <a:r>
              <a:rPr lang="fi-FI" sz="1400" b="1" dirty="0"/>
              <a:t>Leimikkosuunnittelu</a:t>
            </a:r>
            <a:r>
              <a:rPr lang="fi-FI" sz="1400" dirty="0"/>
              <a:t>: missä, milloin ja miten hakataan</a:t>
            </a:r>
          </a:p>
          <a:p>
            <a:endParaRPr lang="fi-FI" sz="1400" dirty="0"/>
          </a:p>
          <a:p>
            <a:r>
              <a:rPr lang="fi-FI" sz="1400" dirty="0"/>
              <a:t>Maastovaurioiden automaattinen tunnistus</a:t>
            </a:r>
          </a:p>
          <a:p>
            <a:endParaRPr lang="fi-FI" sz="1400" dirty="0"/>
          </a:p>
          <a:p>
            <a:r>
              <a:rPr lang="fi-FI" sz="1400" dirty="0"/>
              <a:t>Koko ketjun optimointi → oikea metsä oikeaan aikaan oikeaan menetelmään oikeilla koneilla</a:t>
            </a:r>
          </a:p>
          <a:p>
            <a:endParaRPr lang="fi-FI" sz="1400" dirty="0"/>
          </a:p>
          <a:p>
            <a:r>
              <a:rPr lang="fi-FI" sz="1400" dirty="0"/>
              <a:t>“Digital </a:t>
            </a:r>
            <a:r>
              <a:rPr lang="fi-FI" sz="1400" dirty="0" err="1"/>
              <a:t>Twin</a:t>
            </a:r>
            <a:r>
              <a:rPr lang="fi-FI" sz="1400" dirty="0"/>
              <a:t> of </a:t>
            </a:r>
            <a:r>
              <a:rPr lang="fi-FI" sz="1400" dirty="0" err="1"/>
              <a:t>Forest</a:t>
            </a:r>
            <a:r>
              <a:rPr lang="fi-FI" sz="1400" dirty="0"/>
              <a:t>” – metsän ylläpito reaaliaikaisilla datapäivityksillä</a:t>
            </a:r>
          </a:p>
          <a:p>
            <a:endParaRPr lang="fi-FI" dirty="0"/>
          </a:p>
        </p:txBody>
      </p:sp>
    </p:spTree>
    <p:extLst>
      <p:ext uri="{BB962C8B-B14F-4D97-AF65-F5344CB8AC3E}">
        <p14:creationId xmlns:p14="http://schemas.microsoft.com/office/powerpoint/2010/main" val="31613942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isällön paikkamerkki 8">
            <a:extLst>
              <a:ext uri="{FF2B5EF4-FFF2-40B4-BE49-F238E27FC236}">
                <a16:creationId xmlns:a16="http://schemas.microsoft.com/office/drawing/2014/main" id="{FB5E746B-D3B1-24E3-856F-EAA3EA180795}"/>
              </a:ext>
            </a:extLst>
          </p:cNvPr>
          <p:cNvSpPr>
            <a:spLocks noGrp="1"/>
          </p:cNvSpPr>
          <p:nvPr>
            <p:ph sz="quarter" idx="10"/>
          </p:nvPr>
        </p:nvSpPr>
        <p:spPr/>
        <p:txBody>
          <a:bodyPr/>
          <a:lstStyle/>
          <a:p>
            <a:endParaRPr lang="fi-FI"/>
          </a:p>
        </p:txBody>
      </p:sp>
      <p:sp>
        <p:nvSpPr>
          <p:cNvPr id="14" name="Rectangle 6">
            <a:extLst>
              <a:ext uri="{FF2B5EF4-FFF2-40B4-BE49-F238E27FC236}">
                <a16:creationId xmlns:a16="http://schemas.microsoft.com/office/drawing/2014/main" id="{9B5836F4-C2A4-C45A-D601-F85685C0A357}"/>
              </a:ext>
            </a:extLst>
          </p:cNvPr>
          <p:cNvSpPr/>
          <p:nvPr/>
        </p:nvSpPr>
        <p:spPr>
          <a:xfrm>
            <a:off x="889214" y="1586267"/>
            <a:ext cx="10413572" cy="4274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711"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15" name="Group 2">
            <a:extLst>
              <a:ext uri="{FF2B5EF4-FFF2-40B4-BE49-F238E27FC236}">
                <a16:creationId xmlns:a16="http://schemas.microsoft.com/office/drawing/2014/main" id="{3523FAA6-C0A2-0DE3-A0D6-E52C1DA1A3BD}"/>
              </a:ext>
            </a:extLst>
          </p:cNvPr>
          <p:cNvGrpSpPr/>
          <p:nvPr/>
        </p:nvGrpSpPr>
        <p:grpSpPr>
          <a:xfrm>
            <a:off x="7084" y="595173"/>
            <a:ext cx="5112314" cy="687223"/>
            <a:chOff x="-3790" y="1103477"/>
            <a:chExt cx="5112314" cy="687223"/>
          </a:xfrm>
        </p:grpSpPr>
        <p:sp>
          <p:nvSpPr>
            <p:cNvPr id="16" name="Rectangle 35">
              <a:extLst>
                <a:ext uri="{FF2B5EF4-FFF2-40B4-BE49-F238E27FC236}">
                  <a16:creationId xmlns:a16="http://schemas.microsoft.com/office/drawing/2014/main" id="{51EEC74B-FD5C-34A0-5131-BD92B35D7155}"/>
                </a:ext>
              </a:extLst>
            </p:cNvPr>
            <p:cNvSpPr/>
            <p:nvPr/>
          </p:nvSpPr>
          <p:spPr>
            <a:xfrm>
              <a:off x="-3790" y="1103477"/>
              <a:ext cx="3561029" cy="687223"/>
            </a:xfrm>
            <a:prstGeom prst="rect">
              <a:avLst/>
            </a:prstGeom>
            <a:solidFill>
              <a:srgbClr val="FFD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36">
              <a:extLst>
                <a:ext uri="{FF2B5EF4-FFF2-40B4-BE49-F238E27FC236}">
                  <a16:creationId xmlns:a16="http://schemas.microsoft.com/office/drawing/2014/main" id="{FFF23086-3EC1-C410-2C6E-C93CACD7C02D}"/>
                </a:ext>
              </a:extLst>
            </p:cNvPr>
            <p:cNvSpPr txBox="1"/>
            <p:nvPr/>
          </p:nvSpPr>
          <p:spPr>
            <a:xfrm>
              <a:off x="268899" y="1282869"/>
              <a:ext cx="4839625"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Yhteenveto</a:t>
              </a:r>
            </a:p>
          </p:txBody>
        </p:sp>
      </p:grpSp>
      <p:sp>
        <p:nvSpPr>
          <p:cNvPr id="11" name="Rectangle 1">
            <a:extLst>
              <a:ext uri="{FF2B5EF4-FFF2-40B4-BE49-F238E27FC236}">
                <a16:creationId xmlns:a16="http://schemas.microsoft.com/office/drawing/2014/main" id="{6F3F389A-DB91-31AF-B22B-3FC5D36C4813}"/>
              </a:ext>
            </a:extLst>
          </p:cNvPr>
          <p:cNvSpPr txBox="1">
            <a:spLocks noChangeArrowheads="1"/>
          </p:cNvSpPr>
          <p:nvPr/>
        </p:nvSpPr>
        <p:spPr bwMode="auto">
          <a:xfrm>
            <a:off x="1341062" y="2123060"/>
            <a:ext cx="8789364" cy="3226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0" indent="0" algn="l" defTabSz="457181" rtl="0" eaLnBrk="1" latinLnBrk="0" hangingPunct="1">
              <a:spcBef>
                <a:spcPct val="20000"/>
              </a:spcBef>
              <a:buFontTx/>
              <a:buNone/>
              <a:defRPr sz="1400" b="0" i="0" kern="1200">
                <a:solidFill>
                  <a:schemeClr val="bg1"/>
                </a:solidFill>
                <a:latin typeface="Arial" panose="020B0604020202020204" pitchFamily="34" charset="0"/>
                <a:ea typeface="+mn-ea"/>
                <a:cs typeface="Arial" panose="020B0604020202020204" pitchFamily="34" charset="0"/>
              </a:defRPr>
            </a:lvl1pPr>
            <a:lvl2pPr marL="742921" indent="-285738" algn="l" defTabSz="457181" rtl="0" eaLnBrk="1" latinLnBrk="0" hangingPunct="1">
              <a:spcBef>
                <a:spcPct val="20000"/>
              </a:spcBef>
              <a:buFont typeface="Arial"/>
              <a:buChar char="–"/>
              <a:defRPr sz="1800" b="0" i="0" kern="1200" baseline="0">
                <a:solidFill>
                  <a:schemeClr val="bg1"/>
                </a:solidFill>
                <a:latin typeface="Arial" panose="020B0604020202020204" pitchFamily="34" charset="0"/>
                <a:ea typeface="+mn-ea"/>
                <a:cs typeface="Arial" panose="020B0604020202020204" pitchFamily="34" charset="0"/>
              </a:defRPr>
            </a:lvl2pPr>
            <a:lvl3pPr marL="1142954" indent="-228591" algn="l" defTabSz="457181" rtl="0" eaLnBrk="1" latinLnBrk="0" hangingPunct="1">
              <a:spcBef>
                <a:spcPct val="20000"/>
              </a:spcBef>
              <a:buFont typeface="Arial"/>
              <a:buChar char="•"/>
              <a:defRPr sz="1800" b="0" i="0" kern="1200" baseline="0">
                <a:solidFill>
                  <a:schemeClr val="bg1"/>
                </a:solidFill>
                <a:latin typeface="Arial" panose="020B0604020202020204" pitchFamily="34" charset="0"/>
                <a:ea typeface="+mn-ea"/>
                <a:cs typeface="Arial" panose="020B0604020202020204" pitchFamily="34" charset="0"/>
              </a:defRPr>
            </a:lvl3pPr>
            <a:lvl4pPr marL="1600136" indent="-228591" algn="l" defTabSz="457181" rtl="0" eaLnBrk="1" latinLnBrk="0" hangingPunct="1">
              <a:spcBef>
                <a:spcPct val="20000"/>
              </a:spcBef>
              <a:buFont typeface="Arial"/>
              <a:buChar char="–"/>
              <a:defRPr sz="1800" b="0" i="0" kern="1200">
                <a:solidFill>
                  <a:schemeClr val="bg1"/>
                </a:solidFill>
                <a:latin typeface="Arial" panose="020B0604020202020204" pitchFamily="34" charset="0"/>
                <a:ea typeface="+mn-ea"/>
                <a:cs typeface="Arial" panose="020B0604020202020204" pitchFamily="34" charset="0"/>
              </a:defRPr>
            </a:lvl4pPr>
            <a:lvl5pPr marL="2057317" indent="-228591" algn="l" defTabSz="457181" rtl="0" eaLnBrk="1" latinLnBrk="0" hangingPunct="1">
              <a:spcBef>
                <a:spcPct val="20000"/>
              </a:spcBef>
              <a:buFont typeface="Arial"/>
              <a:buChar char="»"/>
              <a:defRPr sz="1800" b="0" i="0" kern="1200">
                <a:solidFill>
                  <a:schemeClr val="bg1"/>
                </a:solidFill>
                <a:latin typeface="Segoe UI"/>
                <a:ea typeface="+mn-ea"/>
                <a:cs typeface="Segoe UI"/>
              </a:defRPr>
            </a:lvl5pPr>
            <a:lvl6pPr marL="2514500" indent="-228591" algn="l" defTabSz="457181" rtl="0" eaLnBrk="1" latinLnBrk="0" hangingPunct="1">
              <a:spcBef>
                <a:spcPct val="20000"/>
              </a:spcBef>
              <a:buFont typeface="Arial"/>
              <a:buChar char="•"/>
              <a:defRPr sz="2000" kern="1200">
                <a:solidFill>
                  <a:schemeClr val="tx1"/>
                </a:solidFill>
                <a:latin typeface="+mn-lt"/>
                <a:ea typeface="+mn-ea"/>
                <a:cs typeface="+mn-cs"/>
              </a:defRPr>
            </a:lvl6pPr>
            <a:lvl7pPr marL="2971681" indent="-228591" algn="l" defTabSz="457181" rtl="0" eaLnBrk="1" latinLnBrk="0" hangingPunct="1">
              <a:spcBef>
                <a:spcPct val="20000"/>
              </a:spcBef>
              <a:buFont typeface="Arial"/>
              <a:buChar char="•"/>
              <a:defRPr sz="2000" kern="1200">
                <a:solidFill>
                  <a:schemeClr val="tx1"/>
                </a:solidFill>
                <a:latin typeface="+mn-lt"/>
                <a:ea typeface="+mn-ea"/>
                <a:cs typeface="+mn-cs"/>
              </a:defRPr>
            </a:lvl7pPr>
            <a:lvl8pPr marL="3428862" indent="-228591" algn="l" defTabSz="457181" rtl="0" eaLnBrk="1" latinLnBrk="0" hangingPunct="1">
              <a:spcBef>
                <a:spcPct val="20000"/>
              </a:spcBef>
              <a:buFont typeface="Arial"/>
              <a:buChar char="•"/>
              <a:defRPr sz="2000" kern="1200">
                <a:solidFill>
                  <a:schemeClr val="tx1"/>
                </a:solidFill>
                <a:latin typeface="+mn-lt"/>
                <a:ea typeface="+mn-ea"/>
                <a:cs typeface="+mn-cs"/>
              </a:defRPr>
            </a:lvl8pPr>
            <a:lvl9pPr marL="3886045" indent="-228591" algn="l" defTabSz="457181" rtl="0" eaLnBrk="1" latinLnBrk="0" hangingPunct="1">
              <a:spcBef>
                <a:spcPct val="20000"/>
              </a:spcBef>
              <a:buFont typeface="Arial"/>
              <a:buChar char="•"/>
              <a:defRPr sz="2000" kern="1200">
                <a:solidFill>
                  <a:schemeClr val="tx1"/>
                </a:solidFill>
                <a:latin typeface="+mn-lt"/>
                <a:ea typeface="+mn-ea"/>
                <a:cs typeface="+mn-cs"/>
              </a:defRPr>
            </a:lvl9pPr>
          </a:lstStyle>
          <a:p>
            <a:pPr defTabSz="914400" eaLnBrk="0" fontAlgn="base" hangingPunct="0">
              <a:lnSpc>
                <a:spcPct val="150000"/>
              </a:lnSpc>
              <a:spcBef>
                <a:spcPct val="0"/>
              </a:spcBef>
              <a:spcAft>
                <a:spcPct val="0"/>
              </a:spcAft>
              <a:buFontTx/>
              <a:buChar char="•"/>
            </a:pPr>
            <a:r>
              <a:rPr lang="fi-FI" altLang="fi-FI" sz="1800" dirty="0">
                <a:solidFill>
                  <a:schemeClr val="tx1"/>
                </a:solidFill>
                <a:latin typeface="+mn-lt"/>
              </a:rPr>
              <a:t>Metsäkoneiden keräämä data yhdessä tekoälyn kanssa luo paljon uusia mahdollisuuksia metsätaloudessa</a:t>
            </a:r>
          </a:p>
          <a:p>
            <a:pPr defTabSz="914400" eaLnBrk="0" fontAlgn="base" hangingPunct="0">
              <a:lnSpc>
                <a:spcPct val="150000"/>
              </a:lnSpc>
              <a:spcBef>
                <a:spcPct val="0"/>
              </a:spcBef>
              <a:spcAft>
                <a:spcPct val="0"/>
              </a:spcAft>
              <a:buFontTx/>
              <a:buChar char="•"/>
            </a:pPr>
            <a:r>
              <a:rPr lang="fi-FI" altLang="fi-FI" sz="1800" dirty="0">
                <a:solidFill>
                  <a:schemeClr val="tx1"/>
                </a:solidFill>
                <a:latin typeface="+mn-lt"/>
              </a:rPr>
              <a:t>Tekoälyn rooli muuttuu avustamisesta kohti ennakoivaa ja itseohjautuvaa toimintaa</a:t>
            </a:r>
          </a:p>
          <a:p>
            <a:pPr defTabSz="914400" eaLnBrk="0" fontAlgn="base" hangingPunct="0">
              <a:lnSpc>
                <a:spcPct val="150000"/>
              </a:lnSpc>
              <a:spcBef>
                <a:spcPct val="0"/>
              </a:spcBef>
              <a:spcAft>
                <a:spcPct val="0"/>
              </a:spcAft>
              <a:buFontTx/>
              <a:buChar char="•"/>
            </a:pPr>
            <a:r>
              <a:rPr lang="fi-FI" altLang="fi-FI" sz="1800" dirty="0">
                <a:solidFill>
                  <a:schemeClr val="tx1"/>
                </a:solidFill>
                <a:latin typeface="+mn-lt"/>
              </a:rPr>
              <a:t>Tulevaisuuden metsäoperaatiot:</a:t>
            </a:r>
          </a:p>
          <a:p>
            <a:pPr lvl="1" defTabSz="914400" eaLnBrk="0" fontAlgn="base" hangingPunct="0">
              <a:lnSpc>
                <a:spcPct val="150000"/>
              </a:lnSpc>
              <a:spcBef>
                <a:spcPct val="0"/>
              </a:spcBef>
              <a:spcAft>
                <a:spcPct val="0"/>
              </a:spcAft>
              <a:buFontTx/>
              <a:buChar char="•"/>
            </a:pPr>
            <a:r>
              <a:rPr lang="fi-FI" altLang="fi-FI" sz="1600" dirty="0">
                <a:solidFill>
                  <a:schemeClr val="tx1"/>
                </a:solidFill>
                <a:latin typeface="+mn-lt"/>
              </a:rPr>
              <a:t>Vähemmän virheitä</a:t>
            </a:r>
          </a:p>
          <a:p>
            <a:pPr lvl="1" defTabSz="914400" eaLnBrk="0" fontAlgn="base" hangingPunct="0">
              <a:lnSpc>
                <a:spcPct val="150000"/>
              </a:lnSpc>
              <a:spcBef>
                <a:spcPct val="0"/>
              </a:spcBef>
              <a:spcAft>
                <a:spcPct val="0"/>
              </a:spcAft>
              <a:buFontTx/>
              <a:buChar char="•"/>
            </a:pPr>
            <a:r>
              <a:rPr lang="fi-FI" altLang="fi-FI" sz="1600" dirty="0">
                <a:solidFill>
                  <a:schemeClr val="tx1"/>
                </a:solidFill>
                <a:latin typeface="+mn-lt"/>
              </a:rPr>
              <a:t>Parempi luontojälki</a:t>
            </a:r>
          </a:p>
          <a:p>
            <a:pPr lvl="1" defTabSz="914400" eaLnBrk="0" fontAlgn="base" hangingPunct="0">
              <a:lnSpc>
                <a:spcPct val="150000"/>
              </a:lnSpc>
              <a:spcBef>
                <a:spcPct val="0"/>
              </a:spcBef>
              <a:spcAft>
                <a:spcPct val="0"/>
              </a:spcAft>
              <a:buFontTx/>
              <a:buChar char="•"/>
            </a:pPr>
            <a:r>
              <a:rPr lang="fi-FI" altLang="fi-FI" sz="1600" dirty="0">
                <a:solidFill>
                  <a:schemeClr val="tx1"/>
                </a:solidFill>
                <a:latin typeface="+mn-lt"/>
              </a:rPr>
              <a:t>Enemmän tuottavuutta</a:t>
            </a:r>
          </a:p>
          <a:p>
            <a:pPr lvl="1" defTabSz="914400" eaLnBrk="0" fontAlgn="base" hangingPunct="0">
              <a:lnSpc>
                <a:spcPct val="150000"/>
              </a:lnSpc>
              <a:spcBef>
                <a:spcPct val="0"/>
              </a:spcBef>
              <a:spcAft>
                <a:spcPct val="0"/>
              </a:spcAft>
              <a:buFontTx/>
              <a:buChar char="•"/>
            </a:pPr>
            <a:r>
              <a:rPr lang="fi-FI" altLang="fi-FI" sz="1600" dirty="0">
                <a:solidFill>
                  <a:schemeClr val="tx1"/>
                </a:solidFill>
                <a:latin typeface="+mn-lt"/>
              </a:rPr>
              <a:t>Parempi työhyvinvointi kuljettajille</a:t>
            </a:r>
          </a:p>
        </p:txBody>
      </p:sp>
    </p:spTree>
    <p:extLst>
      <p:ext uri="{BB962C8B-B14F-4D97-AF65-F5344CB8AC3E}">
        <p14:creationId xmlns:p14="http://schemas.microsoft.com/office/powerpoint/2010/main" val="1892662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1A300-B70C-04B5-91D5-A604D15C86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1D8D18-56C9-28E3-3374-612D064EE353}"/>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4"/>
            <a:ext cx="12191975" cy="6857985"/>
          </a:xfrm>
          <a:prstGeom prst="rect">
            <a:avLst/>
          </a:prstGeom>
        </p:spPr>
      </p:pic>
      <p:pic>
        <p:nvPicPr>
          <p:cNvPr id="4" name="Kuva 5" descr="PONSSE.png">
            <a:extLst>
              <a:ext uri="{FF2B5EF4-FFF2-40B4-BE49-F238E27FC236}">
                <a16:creationId xmlns:a16="http://schemas.microsoft.com/office/drawing/2014/main" id="{900D0C34-35A7-6B0B-3AE4-13673ED0EC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15706" y="233224"/>
            <a:ext cx="1567432" cy="481622"/>
          </a:xfrm>
          <a:prstGeom prst="rect">
            <a:avLst/>
          </a:prstGeom>
        </p:spPr>
      </p:pic>
      <p:pic>
        <p:nvPicPr>
          <p:cNvPr id="17" name="Picture 16" descr="Text&#10;&#10;Description automatically generated">
            <a:extLst>
              <a:ext uri="{FF2B5EF4-FFF2-40B4-BE49-F238E27FC236}">
                <a16:creationId xmlns:a16="http://schemas.microsoft.com/office/drawing/2014/main" id="{FE8C5623-CC67-6746-E5C6-C870229D80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6527" y="-681365"/>
            <a:ext cx="14095518" cy="7923705"/>
          </a:xfrm>
          <a:prstGeom prst="rect">
            <a:avLst/>
          </a:prstGeom>
        </p:spPr>
      </p:pic>
    </p:spTree>
    <p:extLst>
      <p:ext uri="{BB962C8B-B14F-4D97-AF65-F5344CB8AC3E}">
        <p14:creationId xmlns:p14="http://schemas.microsoft.com/office/powerpoint/2010/main" val="1092014662"/>
      </p:ext>
    </p:extLst>
  </p:cSld>
  <p:clrMapOvr>
    <a:masterClrMapping/>
  </p:clrMapOvr>
</p:sld>
</file>

<file path=ppt/theme/theme1.xml><?xml version="1.0" encoding="utf-8"?>
<a:theme xmlns:a="http://schemas.openxmlformats.org/drawingml/2006/main" name="4_Office-teema">
  <a:themeElements>
    <a:clrScheme name="Ponsse">
      <a:dk1>
        <a:sysClr val="windowText" lastClr="000000"/>
      </a:dk1>
      <a:lt1>
        <a:sysClr val="window" lastClr="FFFFFF"/>
      </a:lt1>
      <a:dk2>
        <a:srgbClr val="FAC81A"/>
      </a:dk2>
      <a:lt2>
        <a:srgbClr val="EEECE1"/>
      </a:lt2>
      <a:accent1>
        <a:srgbClr val="FAC81A"/>
      </a:accent1>
      <a:accent2>
        <a:srgbClr val="3C3C3B"/>
      </a:accent2>
      <a:accent3>
        <a:srgbClr val="636463"/>
      </a:accent3>
      <a:accent4>
        <a:srgbClr val="A5A6A5"/>
      </a:accent4>
      <a:accent5>
        <a:srgbClr val="DDDEDD"/>
      </a:accent5>
      <a:accent6>
        <a:srgbClr val="ABC59A"/>
      </a:accent6>
      <a:hlink>
        <a:srgbClr val="82AA72"/>
      </a:hlink>
      <a:folHlink>
        <a:srgbClr val="2D70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AC81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57150" cmpd="sng">
          <a:solidFill>
            <a:srgbClr val="FAC81A"/>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solidFill>
              <a:schemeClr val="bg1"/>
            </a:solidFill>
            <a:cs typeface="Segoe UI"/>
          </a:defRPr>
        </a:defPPr>
      </a:lstStyle>
    </a:txDef>
  </a:objectDefaults>
  <a:extraClrSchemeLst/>
  <a:extLst>
    <a:ext uri="{05A4C25C-085E-4340-85A3-A5531E510DB2}">
      <thm15:themeFamily xmlns:thm15="http://schemas.microsoft.com/office/thememl/2012/main" name="Yritysesitys 2024.pptx" id="{C2EDAD7A-EFE0-41AD-930B-08FDD561BFB3}" vid="{47BF1AFA-D84D-4F40-8918-AB4108715CF7}"/>
    </a:ext>
  </a:extLst>
</a:theme>
</file>

<file path=ppt/theme/theme2.xml><?xml version="1.0" encoding="utf-8"?>
<a:theme xmlns:a="http://schemas.openxmlformats.org/drawingml/2006/main" name="3_Office-teema">
  <a:themeElements>
    <a:clrScheme name="Ponsse">
      <a:dk1>
        <a:sysClr val="windowText" lastClr="000000"/>
      </a:dk1>
      <a:lt1>
        <a:sysClr val="window" lastClr="FFFFFF"/>
      </a:lt1>
      <a:dk2>
        <a:srgbClr val="FAC81A"/>
      </a:dk2>
      <a:lt2>
        <a:srgbClr val="EEECE1"/>
      </a:lt2>
      <a:accent1>
        <a:srgbClr val="FAC81A"/>
      </a:accent1>
      <a:accent2>
        <a:srgbClr val="3C3C3B"/>
      </a:accent2>
      <a:accent3>
        <a:srgbClr val="636463"/>
      </a:accent3>
      <a:accent4>
        <a:srgbClr val="A5A6A5"/>
      </a:accent4>
      <a:accent5>
        <a:srgbClr val="DDDEDD"/>
      </a:accent5>
      <a:accent6>
        <a:srgbClr val="ABC59A"/>
      </a:accent6>
      <a:hlink>
        <a:srgbClr val="82AA72"/>
      </a:hlink>
      <a:folHlink>
        <a:srgbClr val="2D70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AC81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57150" cmpd="sng">
          <a:solidFill>
            <a:srgbClr val="FAC81A"/>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solidFill>
              <a:schemeClr val="bg1"/>
            </a:solidFill>
            <a:cs typeface="Segoe UI"/>
          </a:defRPr>
        </a:defPPr>
      </a:lstStyle>
    </a:txDef>
  </a:objectDefaults>
  <a:extraClrSchemeLst/>
  <a:extLst>
    <a:ext uri="{05A4C25C-085E-4340-85A3-A5531E510DB2}">
      <thm15:themeFamily xmlns:thm15="http://schemas.microsoft.com/office/thememl/2012/main" name="Yritysesitys 2024.pptx" id="{C2EDAD7A-EFE0-41AD-930B-08FDD561BFB3}" vid="{47BF1AFA-D84D-4F40-8918-AB4108715CF7}"/>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F07500725799374D92B17D0AA01CB09E" ma:contentTypeVersion="13" ma:contentTypeDescription="Luo uusi asiakirja." ma:contentTypeScope="" ma:versionID="374d9019b8b2416050643fe72375a76f">
  <xsd:schema xmlns:xsd="http://www.w3.org/2001/XMLSchema" xmlns:xs="http://www.w3.org/2001/XMLSchema" xmlns:p="http://schemas.microsoft.com/office/2006/metadata/properties" xmlns:ns2="01615462-ec25-455e-ac83-f1d3484d0cf2" xmlns:ns3="38efef89-c5a8-4406-a695-888b02079707" targetNamespace="http://schemas.microsoft.com/office/2006/metadata/properties" ma:root="true" ma:fieldsID="29da3a839579ec880b79e48574b064d6" ns2:_="" ns3:_="">
    <xsd:import namespace="01615462-ec25-455e-ac83-f1d3484d0cf2"/>
    <xsd:import namespace="38efef89-c5a8-4406-a695-888b0207970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615462-ec25-455e-ac83-f1d3484d0c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Kuvien tunnisteet" ma:readOnly="false" ma:fieldId="{5cf76f15-5ced-4ddc-b409-7134ff3c332f}" ma:taxonomyMulti="true" ma:sspId="46906b78-90a5-4c72-b002-032a5a5e9992"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8efef89-c5a8-4406-a695-888b0207970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41f0634-5098-4ab3-8558-50425cbdd980}" ma:internalName="TaxCatchAll" ma:showField="CatchAllData" ma:web="38efef89-c5a8-4406-a695-888b020797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8efef89-c5a8-4406-a695-888b02079707" xsi:nil="true"/>
    <lcf76f155ced4ddcb4097134ff3c332f xmlns="01615462-ec25-455e-ac83-f1d3484d0cf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600364D-FF86-4CCF-BE4B-3C48E5852AB8}">
  <ds:schemaRefs>
    <ds:schemaRef ds:uri="http://schemas.microsoft.com/sharepoint/v3/contenttype/forms"/>
  </ds:schemaRefs>
</ds:datastoreItem>
</file>

<file path=customXml/itemProps2.xml><?xml version="1.0" encoding="utf-8"?>
<ds:datastoreItem xmlns:ds="http://schemas.openxmlformats.org/officeDocument/2006/customXml" ds:itemID="{3710DCF0-4CDE-4B0C-B5A9-18CF3FC00C77}"/>
</file>

<file path=customXml/itemProps3.xml><?xml version="1.0" encoding="utf-8"?>
<ds:datastoreItem xmlns:ds="http://schemas.openxmlformats.org/officeDocument/2006/customXml" ds:itemID="{CA430F01-27D8-4771-9AB8-38C91C9FA795}">
  <ds:schemaRefs>
    <ds:schemaRef ds:uri="http://schemas.microsoft.com/office/2006/documentManagement/types"/>
    <ds:schemaRef ds:uri="1c2e7653-2334-46bf-9bb4-e02b52f57959"/>
    <ds:schemaRef ds:uri="http://www.w3.org/XML/1998/namespace"/>
    <ds:schemaRef ds:uri="http://schemas.microsoft.com/office/infopath/2007/PartnerControls"/>
    <ds:schemaRef ds:uri="http://purl.org/dc/elements/1.1/"/>
    <ds:schemaRef ds:uri="http://schemas.openxmlformats.org/package/2006/metadata/core-properties"/>
    <ds:schemaRef ds:uri="2af754c7-dc3d-4000-95a9-b9cd69dd4bb0"/>
    <ds:schemaRef ds:uri="http://purl.org/dc/term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Office-teema</Template>
  <TotalTime>8497</TotalTime>
  <Words>946</Words>
  <Application>Microsoft Office PowerPoint</Application>
  <PresentationFormat>Laajakuva</PresentationFormat>
  <Paragraphs>157</Paragraphs>
  <Slides>16</Slides>
  <Notes>11</Notes>
  <HiddenSlides>0</HiddenSlides>
  <MMClips>1</MMClips>
  <ScaleCrop>false</ScaleCrop>
  <HeadingPairs>
    <vt:vector size="4" baseType="variant">
      <vt:variant>
        <vt:lpstr>Teema</vt:lpstr>
      </vt:variant>
      <vt:variant>
        <vt:i4>3</vt:i4>
      </vt:variant>
      <vt:variant>
        <vt:lpstr>Dian otsikot</vt:lpstr>
      </vt:variant>
      <vt:variant>
        <vt:i4>16</vt:i4>
      </vt:variant>
    </vt:vector>
  </HeadingPairs>
  <TitlesOfParts>
    <vt:vector size="19" baseType="lpstr">
      <vt:lpstr>4_Office-teema</vt:lpstr>
      <vt:lpstr>3_Office-teema</vt:lpstr>
      <vt:lpstr>Custom Design</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Outi Saukkonen</dc:creator>
  <cp:lastModifiedBy>Soininen Miika</cp:lastModifiedBy>
  <cp:revision>94</cp:revision>
  <cp:lastPrinted>2017-03-27T12:50:15Z</cp:lastPrinted>
  <dcterms:created xsi:type="dcterms:W3CDTF">2025-02-11T10:25:39Z</dcterms:created>
  <dcterms:modified xsi:type="dcterms:W3CDTF">2026-02-12T07:14:04Z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0x010100F07500725799374D92B17D0AA01CB09E</vt:lpwstr>
  </property>
  <property fmtid="{D5CDD505-2E9C-101B-9397-08002B2CF9AE}" pid="3" name="Order">
    <vt:r8>16564200</vt:r8>
  </property>
  <property fmtid="{D5CDD505-2E9C-101B-9397-08002B2CF9AE}" pid="4" name="MediaServiceImageTags">
    <vt:lpwstr/>
  </property>
</Properties>
</file>