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8" r:id="rId6"/>
    <p:sldId id="268" r:id="rId7"/>
    <p:sldId id="270" r:id="rId8"/>
    <p:sldId id="262" r:id="rId9"/>
    <p:sldId id="263" r:id="rId10"/>
    <p:sldId id="276" r:id="rId11"/>
    <p:sldId id="274" r:id="rId12"/>
    <p:sldId id="282" r:id="rId13"/>
    <p:sldId id="275" r:id="rId14"/>
    <p:sldId id="267" r:id="rId15"/>
    <p:sldId id="279" r:id="rId16"/>
    <p:sldId id="277" r:id="rId17"/>
    <p:sldId id="281" r:id="rId18"/>
    <p:sldId id="278" r:id="rId19"/>
    <p:sldId id="272" r:id="rId20"/>
    <p:sldId id="273" r:id="rId21"/>
    <p:sldId id="271" r:id="rId22"/>
    <p:sldId id="269" r:id="rId23"/>
    <p:sldId id="266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1B831A-EFBC-414D-8724-61662346A63B}" v="60" dt="2026-02-11T20:24:01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964"/>
  </p:normalViewPr>
  <p:slideViewPr>
    <p:cSldViewPr snapToGrid="0" snapToObjects="1">
      <p:cViewPr varScale="1">
        <p:scale>
          <a:sx n="99" d="100"/>
          <a:sy n="99" d="100"/>
        </p:scale>
        <p:origin x="36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8" d="100"/>
          <a:sy n="168" d="100"/>
        </p:scale>
        <p:origin x="543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ha Laitinen" userId="a97bdb6d-80db-4187-9e4b-b78b35a478f7" providerId="ADAL" clId="{F39B40E7-8966-4EBC-9672-28A0271A828C}"/>
    <pc:docChg chg="undo redo custSel addSld delSld modSld sldOrd">
      <pc:chgData name="Juha Laitinen" userId="a97bdb6d-80db-4187-9e4b-b78b35a478f7" providerId="ADAL" clId="{F39B40E7-8966-4EBC-9672-28A0271A828C}" dt="2026-02-11T20:49:42.362" v="2246" actId="20577"/>
      <pc:docMkLst>
        <pc:docMk/>
      </pc:docMkLst>
      <pc:sldChg chg="modSp mod">
        <pc:chgData name="Juha Laitinen" userId="a97bdb6d-80db-4187-9e4b-b78b35a478f7" providerId="ADAL" clId="{F39B40E7-8966-4EBC-9672-28A0271A828C}" dt="2026-02-11T20:49:42.362" v="2246" actId="20577"/>
        <pc:sldMkLst>
          <pc:docMk/>
          <pc:sldMk cId="683170534" sldId="256"/>
        </pc:sldMkLst>
        <pc:spChg chg="mod">
          <ac:chgData name="Juha Laitinen" userId="a97bdb6d-80db-4187-9e4b-b78b35a478f7" providerId="ADAL" clId="{F39B40E7-8966-4EBC-9672-28A0271A828C}" dt="2026-02-11T20:49:42.362" v="2246" actId="20577"/>
          <ac:spMkLst>
            <pc:docMk/>
            <pc:sldMk cId="683170534" sldId="256"/>
            <ac:spMk id="2" creationId="{B1C567D0-9BE7-7A44-ABE6-256614C66D8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683170534" sldId="256"/>
            <ac:spMk id="3" creationId="{B8E72435-8963-3841-8AC1-97E68FD845E5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683170534" sldId="256"/>
            <ac:spMk id="8" creationId="{6DF59863-320E-7A47-814E-C0694013463B}"/>
          </ac:spMkLst>
        </pc:spChg>
      </pc:sldChg>
      <pc:sldChg chg="modSp del mod">
        <pc:chgData name="Juha Laitinen" userId="a97bdb6d-80db-4187-9e4b-b78b35a478f7" providerId="ADAL" clId="{F39B40E7-8966-4EBC-9672-28A0271A828C}" dt="2026-02-11T20:39:14.468" v="2101" actId="47"/>
        <pc:sldMkLst>
          <pc:docMk/>
          <pc:sldMk cId="285042836" sldId="257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5042836" sldId="257"/>
            <ac:spMk id="2" creationId="{E22653A6-B0A5-DC4A-AB6C-F4319EFEC8F5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5042836" sldId="257"/>
            <ac:spMk id="3" creationId="{340AF19C-59E6-8841-A22E-19F8B09599D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5042836" sldId="257"/>
            <ac:spMk id="4" creationId="{D77B19A4-0687-E448-BB0D-C488AA488985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5042836" sldId="257"/>
            <ac:spMk id="6" creationId="{E8DA00FD-1F83-5E44-841D-BC05BEFC0B51}"/>
          </ac:spMkLst>
        </pc:spChg>
      </pc:sldChg>
      <pc:sldChg chg="addSp modSp mod modClrScheme chgLayout">
        <pc:chgData name="Juha Laitinen" userId="a97bdb6d-80db-4187-9e4b-b78b35a478f7" providerId="ADAL" clId="{F39B40E7-8966-4EBC-9672-28A0271A828C}" dt="2026-02-11T20:09:40.245" v="1760" actId="790"/>
        <pc:sldMkLst>
          <pc:docMk/>
          <pc:sldMk cId="3153116751" sldId="258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153116751" sldId="258"/>
            <ac:spMk id="2" creationId="{6992B41F-D2A5-9344-9DCD-306BBA04B2B0}"/>
          </ac:spMkLst>
        </pc:spChg>
        <pc:spChg chg="mod or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153116751" sldId="258"/>
            <ac:spMk id="3" creationId="{CE563260-1CD5-5C4D-B483-B71E6171A95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153116751" sldId="258"/>
            <ac:spMk id="4" creationId="{D67C8C55-564B-EE40-A474-A1B2D43C965F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153116751" sldId="258"/>
            <ac:spMk id="6" creationId="{E3046C0D-6114-1B48-B6DC-9A332F141640}"/>
          </ac:spMkLst>
        </pc:spChg>
        <pc:picChg chg="add mod ord">
          <ac:chgData name="Juha Laitinen" userId="a97bdb6d-80db-4187-9e4b-b78b35a478f7" providerId="ADAL" clId="{F39B40E7-8966-4EBC-9672-28A0271A828C}" dt="2026-02-11T15:13:34.975" v="225" actId="1076"/>
          <ac:picMkLst>
            <pc:docMk/>
            <pc:sldMk cId="3153116751" sldId="258"/>
            <ac:picMk id="5" creationId="{E7A55DE0-AA98-73C1-A58F-46ACE2711FC2}"/>
          </ac:picMkLst>
        </pc:picChg>
      </pc:sldChg>
      <pc:sldChg chg="modSp del mod">
        <pc:chgData name="Juha Laitinen" userId="a97bdb6d-80db-4187-9e4b-b78b35a478f7" providerId="ADAL" clId="{F39B40E7-8966-4EBC-9672-28A0271A828C}" dt="2026-02-11T20:39:03.639" v="2098" actId="47"/>
        <pc:sldMkLst>
          <pc:docMk/>
          <pc:sldMk cId="218856207" sldId="260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18856207" sldId="260"/>
            <ac:spMk id="2" creationId="{059C3994-99A5-ED4E-9D3F-66BFE35EC3FC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18856207" sldId="260"/>
            <ac:spMk id="3" creationId="{17074DFA-7E17-C348-A251-6660A081D8A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18856207" sldId="260"/>
            <ac:spMk id="4" creationId="{1B473DE6-11E1-DB47-834B-55CDAF1C22C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18856207" sldId="260"/>
            <ac:spMk id="6" creationId="{648187E2-3557-514A-A50D-174D80336960}"/>
          </ac:spMkLst>
        </pc:spChg>
      </pc:sldChg>
      <pc:sldChg chg="addSp delSp modSp mod">
        <pc:chgData name="Juha Laitinen" userId="a97bdb6d-80db-4187-9e4b-b78b35a478f7" providerId="ADAL" clId="{F39B40E7-8966-4EBC-9672-28A0271A828C}" dt="2026-02-11T20:34:46.515" v="2075" actId="255"/>
        <pc:sldMkLst>
          <pc:docMk/>
          <pc:sldMk cId="291468976" sldId="262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1468976" sldId="262"/>
            <ac:spMk id="2" creationId="{6992B41F-D2A5-9344-9DCD-306BBA04B2B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1468976" sldId="262"/>
            <ac:spMk id="4" creationId="{D67C8C55-564B-EE40-A474-A1B2D43C965F}"/>
          </ac:spMkLst>
        </pc:spChg>
        <pc:spChg chg="add del mod">
          <ac:chgData name="Juha Laitinen" userId="a97bdb6d-80db-4187-9e4b-b78b35a478f7" providerId="ADAL" clId="{F39B40E7-8966-4EBC-9672-28A0271A828C}" dt="2026-02-11T15:08:50.616" v="206"/>
          <ac:spMkLst>
            <pc:docMk/>
            <pc:sldMk cId="291468976" sldId="262"/>
            <ac:spMk id="5" creationId="{080DE83A-0337-0C13-4D3F-1E48190F00C3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1468976" sldId="262"/>
            <ac:spMk id="6" creationId="{E3046C0D-6114-1B48-B6DC-9A332F141640}"/>
          </ac:spMkLst>
        </pc:spChg>
        <pc:spChg chg="mod">
          <ac:chgData name="Juha Laitinen" userId="a97bdb6d-80db-4187-9e4b-b78b35a478f7" providerId="ADAL" clId="{F39B40E7-8966-4EBC-9672-28A0271A828C}" dt="2026-02-11T20:34:46.515" v="2075" actId="255"/>
          <ac:spMkLst>
            <pc:docMk/>
            <pc:sldMk cId="291468976" sldId="262"/>
            <ac:spMk id="7" creationId="{0EB2014F-DBF2-0245-B443-174678B1BD68}"/>
          </ac:spMkLst>
        </pc:spChg>
        <pc:picChg chg="add mod">
          <ac:chgData name="Juha Laitinen" userId="a97bdb6d-80db-4187-9e4b-b78b35a478f7" providerId="ADAL" clId="{F39B40E7-8966-4EBC-9672-28A0271A828C}" dt="2026-02-11T15:09:33.918" v="214" actId="1076"/>
          <ac:picMkLst>
            <pc:docMk/>
            <pc:sldMk cId="291468976" sldId="262"/>
            <ac:picMk id="8" creationId="{C4F0E591-35B9-29D4-FF5C-EF81E13197A8}"/>
          </ac:picMkLst>
        </pc:picChg>
        <pc:picChg chg="del">
          <ac:chgData name="Juha Laitinen" userId="a97bdb6d-80db-4187-9e4b-b78b35a478f7" providerId="ADAL" clId="{F39B40E7-8966-4EBC-9672-28A0271A828C}" dt="2026-02-11T15:08:22.238" v="205" actId="478"/>
          <ac:picMkLst>
            <pc:docMk/>
            <pc:sldMk cId="291468976" sldId="262"/>
            <ac:picMk id="9" creationId="{E4597A9A-8711-CD48-916F-7CB2002F7713}"/>
          </ac:picMkLst>
        </pc:picChg>
      </pc:sldChg>
      <pc:sldChg chg="addSp delSp modSp mod">
        <pc:chgData name="Juha Laitinen" userId="a97bdb6d-80db-4187-9e4b-b78b35a478f7" providerId="ADAL" clId="{F39B40E7-8966-4EBC-9672-28A0271A828C}" dt="2026-02-11T20:09:40.245" v="1760" actId="790"/>
        <pc:sldMkLst>
          <pc:docMk/>
          <pc:sldMk cId="1832715744" sldId="263"/>
        </pc:sldMkLst>
        <pc:spChg chg="del mod">
          <ac:chgData name="Juha Laitinen" userId="a97bdb6d-80db-4187-9e4b-b78b35a478f7" providerId="ADAL" clId="{F39B40E7-8966-4EBC-9672-28A0271A828C}" dt="2026-02-11T15:19:58.042" v="315" actId="478"/>
          <ac:spMkLst>
            <pc:docMk/>
            <pc:sldMk cId="1832715744" sldId="263"/>
            <ac:spMk id="2" creationId="{6992B41F-D2A5-9344-9DCD-306BBA04B2B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832715744" sldId="263"/>
            <ac:spMk id="4" creationId="{D67C8C55-564B-EE40-A474-A1B2D43C965F}"/>
          </ac:spMkLst>
        </pc:spChg>
        <pc:spChg chg="add del mod">
          <ac:chgData name="Juha Laitinen" userId="a97bdb6d-80db-4187-9e4b-b78b35a478f7" providerId="ADAL" clId="{F39B40E7-8966-4EBC-9672-28A0271A828C}" dt="2026-02-11T15:19:27.007" v="308" actId="478"/>
          <ac:spMkLst>
            <pc:docMk/>
            <pc:sldMk cId="1832715744" sldId="263"/>
            <ac:spMk id="5" creationId="{2C5C722D-71B4-9DA6-3274-E9A60B5A6FA3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832715744" sldId="263"/>
            <ac:spMk id="6" creationId="{E3046C0D-6114-1B48-B6DC-9A332F141640}"/>
          </ac:spMkLst>
        </pc:spChg>
        <pc:spChg chg="del mod">
          <ac:chgData name="Juha Laitinen" userId="a97bdb6d-80db-4187-9e4b-b78b35a478f7" providerId="ADAL" clId="{F39B40E7-8966-4EBC-9672-28A0271A828C}" dt="2026-02-11T15:19:35.286" v="309" actId="478"/>
          <ac:spMkLst>
            <pc:docMk/>
            <pc:sldMk cId="1832715744" sldId="263"/>
            <ac:spMk id="7" creationId="{0EB2014F-DBF2-0245-B443-174678B1BD68}"/>
          </ac:spMkLst>
        </pc:spChg>
        <pc:spChg chg="add del mod">
          <ac:chgData name="Juha Laitinen" userId="a97bdb6d-80db-4187-9e4b-b78b35a478f7" providerId="ADAL" clId="{F39B40E7-8966-4EBC-9672-28A0271A828C}" dt="2026-02-11T15:19:37.152" v="310" actId="478"/>
          <ac:spMkLst>
            <pc:docMk/>
            <pc:sldMk cId="1832715744" sldId="263"/>
            <ac:spMk id="10" creationId="{19B203D9-2FC7-037B-5AF1-69F5E0D9DBAA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2" creationId="{903FC6F9-9DD8-C764-184A-4B6E6B55B989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3" creationId="{283914A9-E580-0FB9-4607-2809BB6F1D69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5" creationId="{B97D0A35-3704-2035-B5D0-D8A7517C31CB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6" creationId="{F3E8237B-249A-FE5E-E509-362F7812C349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7" creationId="{955ED115-3FC9-E5E8-3FD9-55A0C8AB474A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19" creationId="{62383C1E-DEEF-3D38-9777-E3A3B13502EB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20" creationId="{243C8712-17A9-DA2C-057F-975C42649716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21" creationId="{98B92B6C-9F87-7201-C749-0C35B17C7A3C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22" creationId="{73611510-F0A0-129F-DDE2-6BEEE6248F10}"/>
          </ac:spMkLst>
        </pc:spChg>
        <pc:spChg chg="mod">
          <ac:chgData name="Juha Laitinen" userId="a97bdb6d-80db-4187-9e4b-b78b35a478f7" providerId="ADAL" clId="{F39B40E7-8966-4EBC-9672-28A0271A828C}" dt="2026-02-11T15:19:43.138" v="311"/>
          <ac:spMkLst>
            <pc:docMk/>
            <pc:sldMk cId="1832715744" sldId="263"/>
            <ac:spMk id="23" creationId="{F24BEE48-807F-6080-10C8-35C3DA535FDA}"/>
          </ac:spMkLst>
        </pc:spChg>
        <pc:spChg chg="add del mod">
          <ac:chgData name="Juha Laitinen" userId="a97bdb6d-80db-4187-9e4b-b78b35a478f7" providerId="ADAL" clId="{F39B40E7-8966-4EBC-9672-28A0271A828C}" dt="2026-02-11T15:20:02.196" v="316" actId="478"/>
          <ac:spMkLst>
            <pc:docMk/>
            <pc:sldMk cId="1832715744" sldId="263"/>
            <ac:spMk id="26" creationId="{B9A9517C-E85E-8D53-675A-7F55E2004529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832715744" sldId="263"/>
            <ac:spMk id="28" creationId="{ECBE2BA6-8784-C580-F486-425C760895C7}"/>
          </ac:spMkLst>
        </pc:spChg>
        <pc:grpChg chg="del mod">
          <ac:chgData name="Juha Laitinen" userId="a97bdb6d-80db-4187-9e4b-b78b35a478f7" providerId="ADAL" clId="{F39B40E7-8966-4EBC-9672-28A0271A828C}" dt="2026-02-11T15:21:17.540" v="322" actId="478"/>
          <ac:grpSpMkLst>
            <pc:docMk/>
            <pc:sldMk cId="1832715744" sldId="263"/>
            <ac:grpSpMk id="11" creationId="{56843A85-501F-68A8-F345-9D1A3F766785}"/>
          </ac:grpSpMkLst>
        </pc:grpChg>
        <pc:picChg chg="del">
          <ac:chgData name="Juha Laitinen" userId="a97bdb6d-80db-4187-9e4b-b78b35a478f7" providerId="ADAL" clId="{F39B40E7-8966-4EBC-9672-28A0271A828C}" dt="2026-02-11T15:19:26.009" v="307" actId="478"/>
          <ac:picMkLst>
            <pc:docMk/>
            <pc:sldMk cId="1832715744" sldId="263"/>
            <ac:picMk id="9" creationId="{E4597A9A-8711-CD48-916F-7CB2002F7713}"/>
          </ac:picMkLst>
        </pc:picChg>
        <pc:picChg chg="add mod">
          <ac:chgData name="Juha Laitinen" userId="a97bdb6d-80db-4187-9e4b-b78b35a478f7" providerId="ADAL" clId="{F39B40E7-8966-4EBC-9672-28A0271A828C}" dt="2026-02-11T15:23:06.589" v="332" actId="14100"/>
          <ac:picMkLst>
            <pc:docMk/>
            <pc:sldMk cId="1832715744" sldId="263"/>
            <ac:picMk id="27" creationId="{20B29C9D-16CE-769E-4FD6-AD3742971A35}"/>
          </ac:picMkLst>
        </pc:picChg>
      </pc:sldChg>
      <pc:sldChg chg="modSp del mod">
        <pc:chgData name="Juha Laitinen" userId="a97bdb6d-80db-4187-9e4b-b78b35a478f7" providerId="ADAL" clId="{F39B40E7-8966-4EBC-9672-28A0271A828C}" dt="2026-02-11T20:39:10.947" v="2099" actId="47"/>
        <pc:sldMkLst>
          <pc:docMk/>
          <pc:sldMk cId="2214140208" sldId="264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6" creationId="{A9968D15-A326-5048-A92B-E347E4FB7C4A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18" creationId="{BA37140D-7FF0-4B4D-8738-CB35AEA250A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19" creationId="{B919F151-5F3D-844F-B4BD-991E6A4697A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22" creationId="{B0C31F05-A0A5-0948-A42F-5CD6A0E83E0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23" creationId="{0A01BF7A-BB95-E146-8577-A85D3989A5DF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24" creationId="{F5CE537F-0651-AE42-A683-939ED4F0594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25" creationId="{9CE92468-531E-5040-A4B6-C72947EC1D6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27" creationId="{5A7D7FD4-3FCD-DA46-BBB4-8732C3ECBB6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36" creationId="{6AF29069-0C26-754A-9D72-376FD5EFE87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214140208" sldId="264"/>
            <ac:spMk id="37" creationId="{E78DC916-5069-344F-95AB-D7B2B9857B82}"/>
          </ac:spMkLst>
        </pc:spChg>
      </pc:sldChg>
      <pc:sldChg chg="modSp del mod">
        <pc:chgData name="Juha Laitinen" userId="a97bdb6d-80db-4187-9e4b-b78b35a478f7" providerId="ADAL" clId="{F39B40E7-8966-4EBC-9672-28A0271A828C}" dt="2026-02-11T20:39:12.775" v="2100" actId="47"/>
        <pc:sldMkLst>
          <pc:docMk/>
          <pc:sldMk cId="3687553377" sldId="265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4" creationId="{4262B532-8FE3-DE42-BFA1-9362205C4DE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6" creationId="{A9968D15-A326-5048-A92B-E347E4FB7C4A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7" creationId="{B6881F87-88E8-E84E-A107-F2922B4B9CD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19" creationId="{B919F151-5F3D-844F-B4BD-991E6A4697A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26" creationId="{355859FD-AA80-2D40-BE45-2C8602ED4899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27" creationId="{5DB7FDDC-E210-DA4E-B9F3-DCFC6B28CC4A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58" creationId="{4A7C181A-71CC-3240-87A7-D7B7313F1A0C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60" creationId="{534C84A6-9CC1-E844-9CCA-40606D56F59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61" creationId="{51BAA472-2606-9546-B681-3884B239644A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687553377" sldId="265"/>
            <ac:spMk id="65" creationId="{DEFFD996-2310-B64C-ACA7-974B38F4B3D3}"/>
          </ac:spMkLst>
        </pc:spChg>
      </pc:sldChg>
      <pc:sldChg chg="delSp modSp mod">
        <pc:chgData name="Juha Laitinen" userId="a97bdb6d-80db-4187-9e4b-b78b35a478f7" providerId="ADAL" clId="{F39B40E7-8966-4EBC-9672-28A0271A828C}" dt="2026-02-11T20:39:00.952" v="2097" actId="1076"/>
        <pc:sldMkLst>
          <pc:docMk/>
          <pc:sldMk cId="445269162" sldId="266"/>
        </pc:sldMkLst>
        <pc:spChg chg="mod">
          <ac:chgData name="Juha Laitinen" userId="a97bdb6d-80db-4187-9e4b-b78b35a478f7" providerId="ADAL" clId="{F39B40E7-8966-4EBC-9672-28A0271A828C}" dt="2026-02-11T20:39:00.952" v="2097" actId="1076"/>
          <ac:spMkLst>
            <pc:docMk/>
            <pc:sldMk cId="445269162" sldId="266"/>
            <ac:spMk id="2" creationId="{89F74731-2428-EF4E-A60C-5766684C8D2B}"/>
          </ac:spMkLst>
        </pc:spChg>
        <pc:spChg chg="del mod">
          <ac:chgData name="Juha Laitinen" userId="a97bdb6d-80db-4187-9e4b-b78b35a478f7" providerId="ADAL" clId="{F39B40E7-8966-4EBC-9672-28A0271A828C}" dt="2026-02-11T20:38:58.457" v="2096" actId="478"/>
          <ac:spMkLst>
            <pc:docMk/>
            <pc:sldMk cId="445269162" sldId="266"/>
            <ac:spMk id="3" creationId="{7E2A8F65-69B0-894B-B342-4B41E94809AF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45269162" sldId="266"/>
            <ac:spMk id="4" creationId="{24189DF8-1796-384A-A2D7-4B39BB8B529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45269162" sldId="266"/>
            <ac:spMk id="5" creationId="{00522C00-AFEF-6F41-87AA-764DA2557E8B}"/>
          </ac:spMkLst>
        </pc:spChg>
      </pc:sldChg>
      <pc:sldChg chg="addSp delSp modSp new mod">
        <pc:chgData name="Juha Laitinen" userId="a97bdb6d-80db-4187-9e4b-b78b35a478f7" providerId="ADAL" clId="{F39B40E7-8966-4EBC-9672-28A0271A828C}" dt="2026-02-11T20:09:40.245" v="1760" actId="790"/>
        <pc:sldMkLst>
          <pc:docMk/>
          <pc:sldMk cId="4021449634" sldId="267"/>
        </pc:sldMkLst>
        <pc:spChg chg="del">
          <ac:chgData name="Juha Laitinen" userId="a97bdb6d-80db-4187-9e4b-b78b35a478f7" providerId="ADAL" clId="{F39B40E7-8966-4EBC-9672-28A0271A828C}" dt="2026-02-11T15:28:26.249" v="345" actId="478"/>
          <ac:spMkLst>
            <pc:docMk/>
            <pc:sldMk cId="4021449634" sldId="267"/>
            <ac:spMk id="2" creationId="{4BF898A4-FEC8-5879-B158-BD8AAA7D23A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21449634" sldId="267"/>
            <ac:spMk id="3" creationId="{279EC35B-8CC3-7577-3AB9-8A2AAB7C7543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21449634" sldId="267"/>
            <ac:spMk id="4" creationId="{FA2B8808-265D-5A70-719B-27BD1F40A378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21449634" sldId="267"/>
            <ac:spMk id="7" creationId="{A907F649-B7FB-0F67-BE3D-1F5B65B608AB}"/>
          </ac:spMkLst>
        </pc:spChg>
        <pc:spChg chg="add del mod">
          <ac:chgData name="Juha Laitinen" userId="a97bdb6d-80db-4187-9e4b-b78b35a478f7" providerId="ADAL" clId="{F39B40E7-8966-4EBC-9672-28A0271A828C}" dt="2026-02-11T15:30:51.235" v="355"/>
          <ac:spMkLst>
            <pc:docMk/>
            <pc:sldMk cId="4021449634" sldId="267"/>
            <ac:spMk id="8" creationId="{418EC6FF-2F37-8A73-38C6-FCFDB1D92115}"/>
          </ac:spMkLst>
        </pc:spChg>
        <pc:spChg chg="mod topLvl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21449634" sldId="267"/>
            <ac:spMk id="10" creationId="{2CCAB14E-557E-B4FD-3E56-7188FAA8C9C8}"/>
          </ac:spMkLst>
        </pc:spChg>
        <pc:spChg chg="del mod topLvl">
          <ac:chgData name="Juha Laitinen" userId="a97bdb6d-80db-4187-9e4b-b78b35a478f7" providerId="ADAL" clId="{F39B40E7-8966-4EBC-9672-28A0271A828C}" dt="2026-02-11T18:27:40.669" v="769" actId="478"/>
          <ac:spMkLst>
            <pc:docMk/>
            <pc:sldMk cId="4021449634" sldId="267"/>
            <ac:spMk id="11" creationId="{1ECD817A-FDF0-6697-FB96-D29E9E9882DC}"/>
          </ac:spMkLst>
        </pc:spChg>
        <pc:spChg chg="del mod topLvl">
          <ac:chgData name="Juha Laitinen" userId="a97bdb6d-80db-4187-9e4b-b78b35a478f7" providerId="ADAL" clId="{F39B40E7-8966-4EBC-9672-28A0271A828C}" dt="2026-02-11T18:28:22.028" v="833" actId="478"/>
          <ac:spMkLst>
            <pc:docMk/>
            <pc:sldMk cId="4021449634" sldId="267"/>
            <ac:spMk id="12" creationId="{6850575D-A7E8-ABAF-93F6-1DA4DDB0F1BC}"/>
          </ac:spMkLst>
        </pc:spChg>
        <pc:grpChg chg="add del mod">
          <ac:chgData name="Juha Laitinen" userId="a97bdb6d-80db-4187-9e4b-b78b35a478f7" providerId="ADAL" clId="{F39B40E7-8966-4EBC-9672-28A0271A828C}" dt="2026-02-11T15:30:58.626" v="356" actId="165"/>
          <ac:grpSpMkLst>
            <pc:docMk/>
            <pc:sldMk cId="4021449634" sldId="267"/>
            <ac:grpSpMk id="9" creationId="{DED0489B-84E9-C37E-1448-DE74202F7226}"/>
          </ac:grpSpMkLst>
        </pc:grpChg>
        <pc:picChg chg="add mod">
          <ac:chgData name="Juha Laitinen" userId="a97bdb6d-80db-4187-9e4b-b78b35a478f7" providerId="ADAL" clId="{F39B40E7-8966-4EBC-9672-28A0271A828C}" dt="2026-02-11T15:28:28.582" v="346" actId="1076"/>
          <ac:picMkLst>
            <pc:docMk/>
            <pc:sldMk cId="4021449634" sldId="267"/>
            <ac:picMk id="5" creationId="{38EB8F80-5070-DF5F-8077-B8158BEEEF22}"/>
          </ac:picMkLst>
        </pc:picChg>
      </pc:sldChg>
      <pc:sldChg chg="addSp modSp add mod ord">
        <pc:chgData name="Juha Laitinen" userId="a97bdb6d-80db-4187-9e4b-b78b35a478f7" providerId="ADAL" clId="{F39B40E7-8966-4EBC-9672-28A0271A828C}" dt="2026-02-11T20:09:40.245" v="1760" actId="790"/>
        <pc:sldMkLst>
          <pc:docMk/>
          <pc:sldMk cId="1392743827" sldId="268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92743827" sldId="268"/>
            <ac:spMk id="2" creationId="{3F92E5C6-6D81-4FC5-76EC-CBD39CC55C9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92743827" sldId="268"/>
            <ac:spMk id="3" creationId="{617564DB-88AF-7869-859C-C2E0B26CE2C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92743827" sldId="268"/>
            <ac:spMk id="4" creationId="{E192F984-9119-9573-C9BC-2840EFAAA1E2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92743827" sldId="268"/>
            <ac:spMk id="6" creationId="{1BCA8285-65A3-CEAB-45CA-A8F1F1270AD8}"/>
          </ac:spMkLst>
        </pc:spChg>
        <pc:picChg chg="add mod">
          <ac:chgData name="Juha Laitinen" userId="a97bdb6d-80db-4187-9e4b-b78b35a478f7" providerId="ADAL" clId="{F39B40E7-8966-4EBC-9672-28A0271A828C}" dt="2026-02-11T15:47:58.443" v="543" actId="1076"/>
          <ac:picMkLst>
            <pc:docMk/>
            <pc:sldMk cId="1392743827" sldId="268"/>
            <ac:picMk id="5" creationId="{14B2EF82-55B3-E905-0FEF-1683AAC77855}"/>
          </ac:picMkLst>
        </pc:picChg>
      </pc:sldChg>
      <pc:sldChg chg="addSp delSp modSp add mod ord">
        <pc:chgData name="Juha Laitinen" userId="a97bdb6d-80db-4187-9e4b-b78b35a478f7" providerId="ADAL" clId="{F39B40E7-8966-4EBC-9672-28A0271A828C}" dt="2026-02-11T20:09:40.245" v="1760" actId="790"/>
        <pc:sldMkLst>
          <pc:docMk/>
          <pc:sldMk cId="3827618193" sldId="269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827618193" sldId="269"/>
            <ac:spMk id="2" creationId="{01832E62-202F-ACDC-6EAF-DE17CD14A67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827618193" sldId="269"/>
            <ac:spMk id="3" creationId="{89603488-33FE-3BBC-6DCD-5B0F193764F8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827618193" sldId="269"/>
            <ac:spMk id="4" creationId="{44110316-B068-F8A0-2BD2-9ADD12F349FD}"/>
          </ac:spMkLst>
        </pc:spChg>
        <pc:spChg chg="add del mod">
          <ac:chgData name="Juha Laitinen" userId="a97bdb6d-80db-4187-9e4b-b78b35a478f7" providerId="ADAL" clId="{F39B40E7-8966-4EBC-9672-28A0271A828C}" dt="2026-02-11T15:37:01.794" v="414"/>
          <ac:spMkLst>
            <pc:docMk/>
            <pc:sldMk cId="3827618193" sldId="269"/>
            <ac:spMk id="5" creationId="{FD68F180-46FB-2E1F-2335-69638F3A8EA3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827618193" sldId="269"/>
            <ac:spMk id="6" creationId="{FF5F6395-67B0-B185-2DCE-61E34C658486}"/>
          </ac:spMkLst>
        </pc:spChg>
        <pc:picChg chg="add mod">
          <ac:chgData name="Juha Laitinen" userId="a97bdb6d-80db-4187-9e4b-b78b35a478f7" providerId="ADAL" clId="{F39B40E7-8966-4EBC-9672-28A0271A828C}" dt="2026-02-11T15:41:38.286" v="505" actId="1440"/>
          <ac:picMkLst>
            <pc:docMk/>
            <pc:sldMk cId="3827618193" sldId="269"/>
            <ac:picMk id="8" creationId="{393CD1D8-D527-F33E-E4B4-83A10E19056A}"/>
          </ac:picMkLst>
        </pc:picChg>
        <pc:picChg chg="add mod">
          <ac:chgData name="Juha Laitinen" userId="a97bdb6d-80db-4187-9e4b-b78b35a478f7" providerId="ADAL" clId="{F39B40E7-8966-4EBC-9672-28A0271A828C}" dt="2026-02-11T18:46:01.137" v="1087" actId="1076"/>
          <ac:picMkLst>
            <pc:docMk/>
            <pc:sldMk cId="3827618193" sldId="269"/>
            <ac:picMk id="9" creationId="{250E9578-E467-D719-EAC0-3919485EFC1A}"/>
          </ac:picMkLst>
        </pc:picChg>
      </pc:sldChg>
      <pc:sldChg chg="addSp modSp new mod">
        <pc:chgData name="Juha Laitinen" userId="a97bdb6d-80db-4187-9e4b-b78b35a478f7" providerId="ADAL" clId="{F39B40E7-8966-4EBC-9672-28A0271A828C}" dt="2026-02-11T20:09:40.245" v="1760" actId="790"/>
        <pc:sldMkLst>
          <pc:docMk/>
          <pc:sldMk cId="4011182171" sldId="270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2" creationId="{AB593E00-3B2A-2CCE-B5B4-1532FFF0C9A3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3" creationId="{7F48F123-D5BB-0FBD-D19B-5AE533392B5B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4" creationId="{8F031652-6FB1-9BA2-8E94-EEB34E0E47D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5" creationId="{52387B4C-A822-AA76-15AC-930490F5ADA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7" creationId="{1639DD3B-16C3-9093-6061-8A62BAD75A9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8" creationId="{96D475AE-BF66-1F3A-ABB4-7587B9D302E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4011182171" sldId="270"/>
            <ac:spMk id="9" creationId="{24E72E78-0BA6-904D-B905-9FE033FB4654}"/>
          </ac:spMkLst>
        </pc:spChg>
        <pc:grpChg chg="add mod">
          <ac:chgData name="Juha Laitinen" userId="a97bdb6d-80db-4187-9e4b-b78b35a478f7" providerId="ADAL" clId="{F39B40E7-8966-4EBC-9672-28A0271A828C}" dt="2026-02-11T18:46:57.363" v="1090" actId="1076"/>
          <ac:grpSpMkLst>
            <pc:docMk/>
            <pc:sldMk cId="4011182171" sldId="270"/>
            <ac:grpSpMk id="6" creationId="{E4993AD8-B7EA-5719-E9CA-676A07EE183C}"/>
          </ac:grpSpMkLst>
        </pc:grpChg>
      </pc:sldChg>
      <pc:sldChg chg="addSp delSp modSp add mod ord">
        <pc:chgData name="Juha Laitinen" userId="a97bdb6d-80db-4187-9e4b-b78b35a478f7" providerId="ADAL" clId="{F39B40E7-8966-4EBC-9672-28A0271A828C}" dt="2026-02-11T20:09:40.245" v="1760" actId="790"/>
        <pc:sldMkLst>
          <pc:docMk/>
          <pc:sldMk cId="267794524" sldId="271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7794524" sldId="271"/>
            <ac:spMk id="2" creationId="{6E010591-2806-3A35-D3E3-C2FEAFD54B78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7794524" sldId="271"/>
            <ac:spMk id="3" creationId="{AAE5F9D6-99C0-2705-B0D7-A5CF6EC82DE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7794524" sldId="271"/>
            <ac:spMk id="4" creationId="{08738A8B-0A39-D9A2-2E35-2ED1DDBC10DC}"/>
          </ac:spMkLst>
        </pc:spChg>
        <pc:spChg chg="del">
          <ac:chgData name="Juha Laitinen" userId="a97bdb6d-80db-4187-9e4b-b78b35a478f7" providerId="ADAL" clId="{F39B40E7-8966-4EBC-9672-28A0271A828C}" dt="2026-02-11T18:31:12.495" v="859" actId="478"/>
          <ac:spMkLst>
            <pc:docMk/>
            <pc:sldMk cId="267794524" sldId="271"/>
            <ac:spMk id="6" creationId="{06DC85AC-BD0C-6ADE-7443-9BD8027EF770}"/>
          </ac:spMkLst>
        </pc:spChg>
        <pc:spChg chg="add del mod">
          <ac:chgData name="Juha Laitinen" userId="a97bdb6d-80db-4187-9e4b-b78b35a478f7" providerId="ADAL" clId="{F39B40E7-8966-4EBC-9672-28A0271A828C}" dt="2026-02-11T18:30:46.744" v="852" actId="478"/>
          <ac:spMkLst>
            <pc:docMk/>
            <pc:sldMk cId="267794524" sldId="271"/>
            <ac:spMk id="7" creationId="{F18F2F04-E286-801A-D473-2C1F8B8CDEC5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7794524" sldId="271"/>
            <ac:spMk id="11" creationId="{4E6D43EB-16AA-99F5-1403-8564FA925199}"/>
          </ac:spMkLst>
        </pc:spChg>
        <pc:spChg chg="add del mod">
          <ac:chgData name="Juha Laitinen" userId="a97bdb6d-80db-4187-9e4b-b78b35a478f7" providerId="ADAL" clId="{F39B40E7-8966-4EBC-9672-28A0271A828C}" dt="2026-02-11T18:33:31.685" v="893" actId="478"/>
          <ac:spMkLst>
            <pc:docMk/>
            <pc:sldMk cId="267794524" sldId="271"/>
            <ac:spMk id="13" creationId="{4A967704-18EC-94C2-79C4-003A81A7C27E}"/>
          </ac:spMkLst>
        </pc:spChg>
        <pc:picChg chg="del">
          <ac:chgData name="Juha Laitinen" userId="a97bdb6d-80db-4187-9e4b-b78b35a478f7" providerId="ADAL" clId="{F39B40E7-8966-4EBC-9672-28A0271A828C}" dt="2026-02-11T18:31:09.168" v="857" actId="478"/>
          <ac:picMkLst>
            <pc:docMk/>
            <pc:sldMk cId="267794524" sldId="271"/>
            <ac:picMk id="8" creationId="{7B770197-E008-08D9-CF83-E8C2D8ADC3F4}"/>
          </ac:picMkLst>
        </pc:picChg>
        <pc:picChg chg="del">
          <ac:chgData name="Juha Laitinen" userId="a97bdb6d-80db-4187-9e4b-b78b35a478f7" providerId="ADAL" clId="{F39B40E7-8966-4EBC-9672-28A0271A828C}" dt="2026-02-11T18:31:10.480" v="858" actId="478"/>
          <ac:picMkLst>
            <pc:docMk/>
            <pc:sldMk cId="267794524" sldId="271"/>
            <ac:picMk id="9" creationId="{F5E04104-6F0F-B5A1-FE44-9AA515E319BA}"/>
          </ac:picMkLst>
        </pc:picChg>
        <pc:picChg chg="add mod">
          <ac:chgData name="Juha Laitinen" userId="a97bdb6d-80db-4187-9e4b-b78b35a478f7" providerId="ADAL" clId="{F39B40E7-8966-4EBC-9672-28A0271A828C}" dt="2026-02-11T18:33:15.467" v="887" actId="1076"/>
          <ac:picMkLst>
            <pc:docMk/>
            <pc:sldMk cId="267794524" sldId="271"/>
            <ac:picMk id="12" creationId="{77CC9FE3-9702-96EC-1028-1B1B4C29451C}"/>
          </ac:picMkLst>
        </pc:picChg>
        <pc:picChg chg="add mod">
          <ac:chgData name="Juha Laitinen" userId="a97bdb6d-80db-4187-9e4b-b78b35a478f7" providerId="ADAL" clId="{F39B40E7-8966-4EBC-9672-28A0271A828C}" dt="2026-02-11T18:35:19.553" v="939" actId="1076"/>
          <ac:picMkLst>
            <pc:docMk/>
            <pc:sldMk cId="267794524" sldId="271"/>
            <ac:picMk id="14" creationId="{5C3EE3C3-365D-49D6-F1B0-AEC4D17E7A38}"/>
          </ac:picMkLst>
        </pc:picChg>
      </pc:sldChg>
      <pc:sldChg chg="addSp delSp modSp add mod">
        <pc:chgData name="Juha Laitinen" userId="a97bdb6d-80db-4187-9e4b-b78b35a478f7" providerId="ADAL" clId="{F39B40E7-8966-4EBC-9672-28A0271A828C}" dt="2026-02-11T20:09:40.245" v="1760" actId="790"/>
        <pc:sldMkLst>
          <pc:docMk/>
          <pc:sldMk cId="2886067010" sldId="272"/>
        </pc:sldMkLst>
        <pc:spChg chg="mod or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86067010" sldId="272"/>
            <ac:spMk id="2" creationId="{D16293EA-0C18-1A95-86A6-9A2DBCC9F7C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86067010" sldId="272"/>
            <ac:spMk id="3" creationId="{9B24738F-BD10-0D57-9D41-269FDC58E319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86067010" sldId="272"/>
            <ac:spMk id="4" creationId="{DBDEB68F-4A79-386B-4FCF-B20321028DF9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886067010" sldId="272"/>
            <ac:spMk id="6" creationId="{1559E8A1-088E-C8E3-CC48-BD4EFD1B1C36}"/>
          </ac:spMkLst>
        </pc:spChg>
        <pc:spChg chg="del">
          <ac:chgData name="Juha Laitinen" userId="a97bdb6d-80db-4187-9e4b-b78b35a478f7" providerId="ADAL" clId="{F39B40E7-8966-4EBC-9672-28A0271A828C}" dt="2026-02-11T18:38:05.758" v="942" actId="478"/>
          <ac:spMkLst>
            <pc:docMk/>
            <pc:sldMk cId="2886067010" sldId="272"/>
            <ac:spMk id="11" creationId="{DC05ABD8-2EBA-1D93-D906-7D8A31A7E8E9}"/>
          </ac:spMkLst>
        </pc:spChg>
        <pc:picChg chg="add mod">
          <ac:chgData name="Juha Laitinen" userId="a97bdb6d-80db-4187-9e4b-b78b35a478f7" providerId="ADAL" clId="{F39B40E7-8966-4EBC-9672-28A0271A828C}" dt="2026-02-11T18:38:47.434" v="972" actId="1076"/>
          <ac:picMkLst>
            <pc:docMk/>
            <pc:sldMk cId="2886067010" sldId="272"/>
            <ac:picMk id="5" creationId="{331A3B86-1595-B8EE-EC4E-E7B54CC77B92}"/>
          </ac:picMkLst>
        </pc:picChg>
        <pc:picChg chg="del">
          <ac:chgData name="Juha Laitinen" userId="a97bdb6d-80db-4187-9e4b-b78b35a478f7" providerId="ADAL" clId="{F39B40E7-8966-4EBC-9672-28A0271A828C}" dt="2026-02-11T18:38:07.559" v="943" actId="478"/>
          <ac:picMkLst>
            <pc:docMk/>
            <pc:sldMk cId="2886067010" sldId="272"/>
            <ac:picMk id="14" creationId="{F6D258D4-98D8-051B-EB3D-D5FEE81B5C55}"/>
          </ac:picMkLst>
        </pc:picChg>
      </pc:sldChg>
      <pc:sldChg chg="addSp delSp modSp new mod">
        <pc:chgData name="Juha Laitinen" userId="a97bdb6d-80db-4187-9e4b-b78b35a478f7" providerId="ADAL" clId="{F39B40E7-8966-4EBC-9672-28A0271A828C}" dt="2026-02-11T20:09:40.245" v="1760" actId="790"/>
        <pc:sldMkLst>
          <pc:docMk/>
          <pc:sldMk cId="2903958811" sldId="273"/>
        </pc:sldMkLst>
        <pc:spChg chg="del mod">
          <ac:chgData name="Juha Laitinen" userId="a97bdb6d-80db-4187-9e4b-b78b35a478f7" providerId="ADAL" clId="{F39B40E7-8966-4EBC-9672-28A0271A828C}" dt="2026-02-11T18:54:41.917" v="1096"/>
          <ac:spMkLst>
            <pc:docMk/>
            <pc:sldMk cId="2903958811" sldId="273"/>
            <ac:spMk id="2" creationId="{992E1C87-E688-2208-B327-16080367AD7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3" creationId="{AFD5CAC4-53F6-4B39-AE92-0CC470793979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4" creationId="{8B8829F7-7ADF-BC9A-E2A8-BD1B931A90A5}"/>
          </ac:spMkLst>
        </pc:spChg>
        <pc:spChg chg="mod">
          <ac:chgData name="Juha Laitinen" userId="a97bdb6d-80db-4187-9e4b-b78b35a478f7" providerId="ADAL" clId="{F39B40E7-8966-4EBC-9672-28A0271A828C}" dt="2026-02-11T18:53:59.910" v="1092"/>
          <ac:spMkLst>
            <pc:docMk/>
            <pc:sldMk cId="2903958811" sldId="273"/>
            <ac:spMk id="6" creationId="{1EBDAF25-B1CA-547D-E92A-A090EF88249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7" creationId="{E113381C-0A04-59F1-32EC-46747B939CBC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9" creationId="{CD3CFEEA-768E-E0B0-91F3-28FEDA3E062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10" creationId="{F2F8BE18-46D4-8E7B-7139-31609D07D478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11" creationId="{B4BDDDF9-0A6B-A4D3-20E1-6034BC46B1BD}"/>
          </ac:spMkLst>
        </pc:spChg>
        <pc:spChg chg="mod">
          <ac:chgData name="Juha Laitinen" userId="a97bdb6d-80db-4187-9e4b-b78b35a478f7" providerId="ADAL" clId="{F39B40E7-8966-4EBC-9672-28A0271A828C}" dt="2026-02-11T18:53:59.910" v="1092"/>
          <ac:spMkLst>
            <pc:docMk/>
            <pc:sldMk cId="2903958811" sldId="273"/>
            <ac:spMk id="12" creationId="{66E5A832-6DAA-33FC-A377-8DDBE7D1C37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14" creationId="{2E3160D4-4C7E-018D-4A85-3443B35482EB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15" creationId="{9128DEC6-BA4C-A337-70C7-F3B71094E858}"/>
          </ac:spMkLst>
        </pc:spChg>
        <pc:spChg chg="mod">
          <ac:chgData name="Juha Laitinen" userId="a97bdb6d-80db-4187-9e4b-b78b35a478f7" providerId="ADAL" clId="{F39B40E7-8966-4EBC-9672-28A0271A828C}" dt="2026-02-11T18:53:59.910" v="1092"/>
          <ac:spMkLst>
            <pc:docMk/>
            <pc:sldMk cId="2903958811" sldId="273"/>
            <ac:spMk id="16" creationId="{46B46ED2-879F-50B2-82B2-5F1A2791F7A9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21" creationId="{95DBEEC1-07D0-A90F-23BE-EEF5CA261DBF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903958811" sldId="273"/>
            <ac:spMk id="22" creationId="{E9E66EE2-9476-EEAB-0EE7-8660FF54BC87}"/>
          </ac:spMkLst>
        </pc:spChg>
        <pc:spChg chg="mod">
          <ac:chgData name="Juha Laitinen" userId="a97bdb6d-80db-4187-9e4b-b78b35a478f7" providerId="ADAL" clId="{F39B40E7-8966-4EBC-9672-28A0271A828C}" dt="2026-02-11T18:53:59.910" v="1092"/>
          <ac:spMkLst>
            <pc:docMk/>
            <pc:sldMk cId="2903958811" sldId="273"/>
            <ac:spMk id="24" creationId="{BAFF7EA7-149C-515E-8A4F-4BF5EDA68573}"/>
          </ac:spMkLst>
        </pc:spChg>
        <pc:spChg chg="add mod">
          <ac:chgData name="Juha Laitinen" userId="a97bdb6d-80db-4187-9e4b-b78b35a478f7" providerId="ADAL" clId="{F39B40E7-8966-4EBC-9672-28A0271A828C}" dt="2026-02-11T18:54:47.056" v="1097" actId="1076"/>
          <ac:spMkLst>
            <pc:docMk/>
            <pc:sldMk cId="2903958811" sldId="273"/>
            <ac:spMk id="26" creationId="{6DEC8011-DFBC-A325-B348-4B63DE4FCBB7}"/>
          </ac:spMkLst>
        </pc:spChg>
        <pc:grpChg chg="mod">
          <ac:chgData name="Juha Laitinen" userId="a97bdb6d-80db-4187-9e4b-b78b35a478f7" providerId="ADAL" clId="{F39B40E7-8966-4EBC-9672-28A0271A828C}" dt="2026-02-11T18:54:09.662" v="1094" actId="1076"/>
          <ac:grpSpMkLst>
            <pc:docMk/>
            <pc:sldMk cId="2903958811" sldId="273"/>
            <ac:grpSpMk id="5" creationId="{BEAE1547-6220-FE00-89DF-72F9E12D2991}"/>
          </ac:grpSpMkLst>
        </pc:grpChg>
      </pc:sldChg>
      <pc:sldChg chg="addSp modSp new mod ord">
        <pc:chgData name="Juha Laitinen" userId="a97bdb6d-80db-4187-9e4b-b78b35a478f7" providerId="ADAL" clId="{F39B40E7-8966-4EBC-9672-28A0271A828C}" dt="2026-02-11T20:42:39.325" v="2129" actId="5793"/>
        <pc:sldMkLst>
          <pc:docMk/>
          <pc:sldMk cId="962702053" sldId="274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962702053" sldId="274"/>
            <ac:spMk id="2" creationId="{FA6AA7B4-C30D-A508-36AC-C0B2B87B979C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962702053" sldId="274"/>
            <ac:spMk id="3" creationId="{002ABF01-C5FC-2B36-8757-FE1F4913417D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962702053" sldId="274"/>
            <ac:spMk id="4" creationId="{2EEEC848-18BE-9EFC-6924-7EC5E1C58B49}"/>
          </ac:spMkLst>
        </pc:spChg>
        <pc:spChg chg="add mod">
          <ac:chgData name="Juha Laitinen" userId="a97bdb6d-80db-4187-9e4b-b78b35a478f7" providerId="ADAL" clId="{F39B40E7-8966-4EBC-9672-28A0271A828C}" dt="2026-02-11T20:42:39.325" v="2129" actId="5793"/>
          <ac:spMkLst>
            <pc:docMk/>
            <pc:sldMk cId="962702053" sldId="274"/>
            <ac:spMk id="6" creationId="{D3F255D1-A2FB-7C54-5720-B9EDD1447936}"/>
          </ac:spMkLst>
        </pc:spChg>
        <pc:picChg chg="add mod">
          <ac:chgData name="Juha Laitinen" userId="a97bdb6d-80db-4187-9e4b-b78b35a478f7" providerId="ADAL" clId="{F39B40E7-8966-4EBC-9672-28A0271A828C}" dt="2026-02-11T19:14:57.150" v="1289" actId="14100"/>
          <ac:picMkLst>
            <pc:docMk/>
            <pc:sldMk cId="962702053" sldId="274"/>
            <ac:picMk id="5" creationId="{C04A1D59-A634-79FD-804A-F4B26060B648}"/>
          </ac:picMkLst>
        </pc:picChg>
      </pc:sldChg>
      <pc:sldChg chg="addSp modSp new mod ord">
        <pc:chgData name="Juha Laitinen" userId="a97bdb6d-80db-4187-9e4b-b78b35a478f7" providerId="ADAL" clId="{F39B40E7-8966-4EBC-9672-28A0271A828C}" dt="2026-02-11T20:09:40.245" v="1760" actId="790"/>
        <pc:sldMkLst>
          <pc:docMk/>
          <pc:sldMk cId="1416241389" sldId="275"/>
        </pc:sldMkLst>
        <pc:spChg chg="mod or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416241389" sldId="275"/>
            <ac:spMk id="2" creationId="{67C14455-5470-A2B8-6138-E10564C06FA5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416241389" sldId="275"/>
            <ac:spMk id="3" creationId="{8B4D9596-96DA-BBD0-147E-515921CB3CC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416241389" sldId="275"/>
            <ac:spMk id="4" creationId="{9698EC38-FA41-C796-CC7A-EB71D318E3F0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416241389" sldId="275"/>
            <ac:spMk id="6" creationId="{B6035229-D862-574A-260A-A6B8DF342D9E}"/>
          </ac:spMkLst>
        </pc:spChg>
        <pc:picChg chg="add mod">
          <ac:chgData name="Juha Laitinen" userId="a97bdb6d-80db-4187-9e4b-b78b35a478f7" providerId="ADAL" clId="{F39B40E7-8966-4EBC-9672-28A0271A828C}" dt="2026-02-11T19:17:25.388" v="1313" actId="14100"/>
          <ac:picMkLst>
            <pc:docMk/>
            <pc:sldMk cId="1416241389" sldId="275"/>
            <ac:picMk id="5" creationId="{32F2E0EB-B8B9-34FB-A23B-E68F4012FD23}"/>
          </ac:picMkLst>
        </pc:picChg>
      </pc:sldChg>
      <pc:sldChg chg="addSp delSp modSp add mod">
        <pc:chgData name="Juha Laitinen" userId="a97bdb6d-80db-4187-9e4b-b78b35a478f7" providerId="ADAL" clId="{F39B40E7-8966-4EBC-9672-28A0271A828C}" dt="2026-02-11T20:36:19.110" v="2088" actId="20577"/>
        <pc:sldMkLst>
          <pc:docMk/>
          <pc:sldMk cId="3790569326" sldId="276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4" creationId="{D56BFA95-8AF5-8959-A474-CCAAF2F43E60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5" creationId="{FA044D8A-C4DA-D623-A8C0-45D52200E24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6" creationId="{E2344368-A129-4864-CC52-748BDB008B12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7" creationId="{FF45FE99-1401-67D8-1FDF-CDAEF9B90BC5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8" creationId="{C384D810-C769-41E3-78CF-D7CD3B81DC38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9" creationId="{5EDD625E-4CC7-AC72-8DE0-38F0FC219584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10" creationId="{F42C786C-7F09-D7D0-0E9E-B259A8F1E421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11" creationId="{7DE00FFC-DE1E-E6C1-4CE4-C34F790D8690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12" creationId="{B2028407-CFDA-4AB1-6644-29113C23AEC9}"/>
          </ac:spMkLst>
        </pc:spChg>
        <pc:spChg chg="mod">
          <ac:chgData name="Juha Laitinen" userId="a97bdb6d-80db-4187-9e4b-b78b35a478f7" providerId="ADAL" clId="{F39B40E7-8966-4EBC-9672-28A0271A828C}" dt="2026-02-11T19:32:01.787" v="1522"/>
          <ac:spMkLst>
            <pc:docMk/>
            <pc:sldMk cId="3790569326" sldId="276"/>
            <ac:spMk id="13" creationId="{596AA28C-A6B9-703B-73F0-C4E766D842D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16" creationId="{CC4811F2-6E8B-629F-AAA9-2EBCA86B61D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17" creationId="{82271D05-483B-3BC7-F045-D5260AC75260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18" creationId="{89821573-9463-BBFF-DA8A-C91035746B19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19" creationId="{5DBE991E-200D-6811-8794-2B8F053D2462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20" creationId="{0D20B17A-3E54-1A3A-D4FA-D901C8D7C57C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21" creationId="{775D2F4C-22CF-8733-01BD-F148D277D497}"/>
          </ac:spMkLst>
        </pc:spChg>
        <pc:spChg chg="mod">
          <ac:chgData name="Juha Laitinen" userId="a97bdb6d-80db-4187-9e4b-b78b35a478f7" providerId="ADAL" clId="{F39B40E7-8966-4EBC-9672-28A0271A828C}" dt="2026-02-11T20:36:19.110" v="2088" actId="20577"/>
          <ac:spMkLst>
            <pc:docMk/>
            <pc:sldMk cId="3790569326" sldId="276"/>
            <ac:spMk id="22" creationId="{065C4B69-E92C-EF05-0112-4E6BD50662D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3790569326" sldId="276"/>
            <ac:spMk id="23" creationId="{E93B9279-5674-5557-0525-C9084B393C2C}"/>
          </ac:spMkLst>
        </pc:spChg>
        <pc:spChg chg="del">
          <ac:chgData name="Juha Laitinen" userId="a97bdb6d-80db-4187-9e4b-b78b35a478f7" providerId="ADAL" clId="{F39B40E7-8966-4EBC-9672-28A0271A828C}" dt="2026-02-11T19:24:24.631" v="1521" actId="478"/>
          <ac:spMkLst>
            <pc:docMk/>
            <pc:sldMk cId="3790569326" sldId="276"/>
            <ac:spMk id="28" creationId="{461F91C6-16A6-59B5-A653-C81B4C7923C0}"/>
          </ac:spMkLst>
        </pc:spChg>
        <pc:grpChg chg="add mod">
          <ac:chgData name="Juha Laitinen" userId="a97bdb6d-80db-4187-9e4b-b78b35a478f7" providerId="ADAL" clId="{F39B40E7-8966-4EBC-9672-28A0271A828C}" dt="2026-02-11T19:32:01.787" v="1522"/>
          <ac:grpSpMkLst>
            <pc:docMk/>
            <pc:sldMk cId="3790569326" sldId="276"/>
            <ac:grpSpMk id="2" creationId="{E58565BB-049A-E613-8C55-EC719A260ADB}"/>
          </ac:grpSpMkLst>
        </pc:grpChg>
        <pc:grpChg chg="mod">
          <ac:chgData name="Juha Laitinen" userId="a97bdb6d-80db-4187-9e4b-b78b35a478f7" providerId="ADAL" clId="{F39B40E7-8966-4EBC-9672-28A0271A828C}" dt="2026-02-11T19:32:01.787" v="1522"/>
          <ac:grpSpMkLst>
            <pc:docMk/>
            <pc:sldMk cId="3790569326" sldId="276"/>
            <ac:grpSpMk id="3" creationId="{B824AEEA-100C-8F72-F6F3-A39C171012FC}"/>
          </ac:grpSpMkLst>
        </pc:grpChg>
        <pc:grpChg chg="add mod">
          <ac:chgData name="Juha Laitinen" userId="a97bdb6d-80db-4187-9e4b-b78b35a478f7" providerId="ADAL" clId="{F39B40E7-8966-4EBC-9672-28A0271A828C}" dt="2026-02-11T19:35:38.507" v="1530" actId="14100"/>
          <ac:grpSpMkLst>
            <pc:docMk/>
            <pc:sldMk cId="3790569326" sldId="276"/>
            <ac:grpSpMk id="14" creationId="{EAE1AFD2-9755-537D-02AB-C5416EE125A7}"/>
          </ac:grpSpMkLst>
        </pc:grpChg>
        <pc:grpChg chg="mod">
          <ac:chgData name="Juha Laitinen" userId="a97bdb6d-80db-4187-9e4b-b78b35a478f7" providerId="ADAL" clId="{F39B40E7-8966-4EBC-9672-28A0271A828C}" dt="2026-02-11T19:34:57.655" v="1523"/>
          <ac:grpSpMkLst>
            <pc:docMk/>
            <pc:sldMk cId="3790569326" sldId="276"/>
            <ac:grpSpMk id="15" creationId="{C6581D60-F780-81FE-1108-45A191318153}"/>
          </ac:grpSpMkLst>
        </pc:grpChg>
        <pc:picChg chg="del">
          <ac:chgData name="Juha Laitinen" userId="a97bdb6d-80db-4187-9e4b-b78b35a478f7" providerId="ADAL" clId="{F39B40E7-8966-4EBC-9672-28A0271A828C}" dt="2026-02-11T19:24:22.182" v="1520" actId="478"/>
          <ac:picMkLst>
            <pc:docMk/>
            <pc:sldMk cId="3790569326" sldId="276"/>
            <ac:picMk id="27" creationId="{62E3DA5B-DCA6-2BA9-2042-4573EDCFF8ED}"/>
          </ac:picMkLst>
        </pc:picChg>
      </pc:sldChg>
      <pc:sldChg chg="addSp modSp new mod ord">
        <pc:chgData name="Juha Laitinen" userId="a97bdb6d-80db-4187-9e4b-b78b35a478f7" providerId="ADAL" clId="{F39B40E7-8966-4EBC-9672-28A0271A828C}" dt="2026-02-11T20:14:17.286" v="1777" actId="1076"/>
        <pc:sldMkLst>
          <pc:docMk/>
          <pc:sldMk cId="2720791092" sldId="277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720791092" sldId="277"/>
            <ac:spMk id="2" creationId="{07D30FCC-2498-B3AA-F8B4-D79EC594C4E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720791092" sldId="277"/>
            <ac:spMk id="3" creationId="{49BF1918-7916-8CC9-00D8-6C888AD46466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720791092" sldId="277"/>
            <ac:spMk id="4" creationId="{5BFECC7E-3AA5-0530-6600-921B6F8177D7}"/>
          </ac:spMkLst>
        </pc:spChg>
        <pc:spChg chg="add mod">
          <ac:chgData name="Juha Laitinen" userId="a97bdb6d-80db-4187-9e4b-b78b35a478f7" providerId="ADAL" clId="{F39B40E7-8966-4EBC-9672-28A0271A828C}" dt="2026-02-11T20:14:14.500" v="1776" actId="1076"/>
          <ac:spMkLst>
            <pc:docMk/>
            <pc:sldMk cId="2720791092" sldId="277"/>
            <ac:spMk id="7" creationId="{AAFF22FF-67C1-EC22-D55C-C0ECB2902764}"/>
          </ac:spMkLst>
        </pc:spChg>
        <pc:graphicFrameChg chg="add mod">
          <ac:chgData name="Juha Laitinen" userId="a97bdb6d-80db-4187-9e4b-b78b35a478f7" providerId="ADAL" clId="{F39B40E7-8966-4EBC-9672-28A0271A828C}" dt="2026-02-11T19:47:11.307" v="1557"/>
          <ac:graphicFrameMkLst>
            <pc:docMk/>
            <pc:sldMk cId="2720791092" sldId="277"/>
            <ac:graphicFrameMk id="5" creationId="{9E4181E6-05E4-67E6-0F55-B797C38D877A}"/>
          </ac:graphicFrameMkLst>
        </pc:graphicFrameChg>
        <pc:picChg chg="add mod ord">
          <ac:chgData name="Juha Laitinen" userId="a97bdb6d-80db-4187-9e4b-b78b35a478f7" providerId="ADAL" clId="{F39B40E7-8966-4EBC-9672-28A0271A828C}" dt="2026-02-11T20:14:17.286" v="1777" actId="1076"/>
          <ac:picMkLst>
            <pc:docMk/>
            <pc:sldMk cId="2720791092" sldId="277"/>
            <ac:picMk id="8" creationId="{1C6E62F9-B01E-DE60-331D-90B2DC095A08}"/>
          </ac:picMkLst>
        </pc:picChg>
      </pc:sldChg>
      <pc:sldChg chg="addSp modSp add mod ord">
        <pc:chgData name="Juha Laitinen" userId="a97bdb6d-80db-4187-9e4b-b78b35a478f7" providerId="ADAL" clId="{F39B40E7-8966-4EBC-9672-28A0271A828C}" dt="2026-02-11T20:12:42.452" v="1771" actId="1076"/>
        <pc:sldMkLst>
          <pc:docMk/>
          <pc:sldMk cId="1366149161" sldId="278"/>
        </pc:sldMkLst>
        <pc:spChg chg="mod">
          <ac:chgData name="Juha Laitinen" userId="a97bdb6d-80db-4187-9e4b-b78b35a478f7" providerId="ADAL" clId="{F39B40E7-8966-4EBC-9672-28A0271A828C}" dt="2026-02-11T20:12:34.063" v="1769" actId="1076"/>
          <ac:spMkLst>
            <pc:docMk/>
            <pc:sldMk cId="1366149161" sldId="278"/>
            <ac:spMk id="2" creationId="{5E0D9469-B5B2-B1BE-D57D-6E58FAAB22E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66149161" sldId="278"/>
            <ac:spMk id="3" creationId="{93C44969-6E59-0C00-5ED2-837869EB6197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1366149161" sldId="278"/>
            <ac:spMk id="4" creationId="{62411333-D2A3-1322-6783-009E3794CF48}"/>
          </ac:spMkLst>
        </pc:spChg>
        <pc:spChg chg="add">
          <ac:chgData name="Juha Laitinen" userId="a97bdb6d-80db-4187-9e4b-b78b35a478f7" providerId="ADAL" clId="{F39B40E7-8966-4EBC-9672-28A0271A828C}" dt="2026-02-11T20:03:35.422" v="1688"/>
          <ac:spMkLst>
            <pc:docMk/>
            <pc:sldMk cId="1366149161" sldId="278"/>
            <ac:spMk id="5" creationId="{2F9F1F8C-9740-000B-B4A6-69EAC3E86E12}"/>
          </ac:spMkLst>
        </pc:spChg>
        <pc:spChg chg="add mod">
          <ac:chgData name="Juha Laitinen" userId="a97bdb6d-80db-4187-9e4b-b78b35a478f7" providerId="ADAL" clId="{F39B40E7-8966-4EBC-9672-28A0271A828C}" dt="2026-02-11T20:12:38.113" v="1770" actId="1076"/>
          <ac:spMkLst>
            <pc:docMk/>
            <pc:sldMk cId="1366149161" sldId="278"/>
            <ac:spMk id="7" creationId="{E5BC562E-53E3-26B0-48DF-88F875A0FAF7}"/>
          </ac:spMkLst>
        </pc:spChg>
        <pc:picChg chg="add mod">
          <ac:chgData name="Juha Laitinen" userId="a97bdb6d-80db-4187-9e4b-b78b35a478f7" providerId="ADAL" clId="{F39B40E7-8966-4EBC-9672-28A0271A828C}" dt="2026-02-11T20:12:42.452" v="1771" actId="1076"/>
          <ac:picMkLst>
            <pc:docMk/>
            <pc:sldMk cId="1366149161" sldId="278"/>
            <ac:picMk id="8" creationId="{0EEF2064-58BE-D22D-0BE5-56058B9D7D63}"/>
          </ac:picMkLst>
        </pc:picChg>
      </pc:sldChg>
      <pc:sldChg chg="addSp delSp modSp add mod">
        <pc:chgData name="Juha Laitinen" userId="a97bdb6d-80db-4187-9e4b-b78b35a478f7" providerId="ADAL" clId="{F39B40E7-8966-4EBC-9672-28A0271A828C}" dt="2026-02-11T20:09:40.245" v="1760" actId="790"/>
        <pc:sldMkLst>
          <pc:docMk/>
          <pc:sldMk cId="2691080769" sldId="279"/>
        </pc:sldMkLst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91080769" sldId="279"/>
            <ac:spMk id="2" creationId="{BB739B4D-2F2E-BEC1-299E-0DF6EA4B72D4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91080769" sldId="279"/>
            <ac:spMk id="3" creationId="{012492CD-530C-9634-DB25-328FDE048B01}"/>
          </ac:spMkLst>
        </pc:spChg>
        <pc:spChg chg="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91080769" sldId="279"/>
            <ac:spMk id="4" creationId="{AD0908B6-A09B-A5E5-F711-340942B8DF58}"/>
          </ac:spMkLst>
        </pc:spChg>
        <pc:spChg chg="add del mod">
          <ac:chgData name="Juha Laitinen" userId="a97bdb6d-80db-4187-9e4b-b78b35a478f7" providerId="ADAL" clId="{F39B40E7-8966-4EBC-9672-28A0271A828C}" dt="2026-02-11T19:45:50.339" v="1546"/>
          <ac:spMkLst>
            <pc:docMk/>
            <pc:sldMk cId="2691080769" sldId="279"/>
            <ac:spMk id="7" creationId="{86C55CA0-7622-6460-252A-4C89557C699A}"/>
          </ac:spMkLst>
        </pc:spChg>
        <pc:spChg chg="add mod">
          <ac:chgData name="Juha Laitinen" userId="a97bdb6d-80db-4187-9e4b-b78b35a478f7" providerId="ADAL" clId="{F39B40E7-8966-4EBC-9672-28A0271A828C}" dt="2026-02-11T20:09:40.245" v="1760" actId="790"/>
          <ac:spMkLst>
            <pc:docMk/>
            <pc:sldMk cId="2691080769" sldId="279"/>
            <ac:spMk id="10" creationId="{F9E5B2F7-033D-5335-6379-F8E3BB2E42B3}"/>
          </ac:spMkLst>
        </pc:spChg>
        <pc:graphicFrameChg chg="add del mod">
          <ac:chgData name="Juha Laitinen" userId="a97bdb6d-80db-4187-9e4b-b78b35a478f7" providerId="ADAL" clId="{F39B40E7-8966-4EBC-9672-28A0271A828C}" dt="2026-02-11T19:41:44.045" v="1538" actId="478"/>
          <ac:graphicFrameMkLst>
            <pc:docMk/>
            <pc:sldMk cId="2691080769" sldId="279"/>
            <ac:graphicFrameMk id="5" creationId="{EB2095B4-12E1-0A3A-82B8-15989F98904F}"/>
          </ac:graphicFrameMkLst>
        </pc:graphicFrameChg>
        <pc:graphicFrameChg chg="add mod">
          <ac:chgData name="Juha Laitinen" userId="a97bdb6d-80db-4187-9e4b-b78b35a478f7" providerId="ADAL" clId="{F39B40E7-8966-4EBC-9672-28A0271A828C}" dt="2026-02-11T19:45:46.301" v="1544"/>
          <ac:graphicFrameMkLst>
            <pc:docMk/>
            <pc:sldMk cId="2691080769" sldId="279"/>
            <ac:graphicFrameMk id="8" creationId="{CD09895B-573E-2D35-F450-A795A85C1F9A}"/>
          </ac:graphicFrameMkLst>
        </pc:graphicFrameChg>
        <pc:picChg chg="add mod ord">
          <ac:chgData name="Juha Laitinen" userId="a97bdb6d-80db-4187-9e4b-b78b35a478f7" providerId="ADAL" clId="{F39B40E7-8966-4EBC-9672-28A0271A828C}" dt="2026-02-11T19:45:07.580" v="1542" actId="167"/>
          <ac:picMkLst>
            <pc:docMk/>
            <pc:sldMk cId="2691080769" sldId="279"/>
            <ac:picMk id="6" creationId="{A89F59AC-4984-EDB3-B193-0CD4B2882236}"/>
          </ac:picMkLst>
        </pc:picChg>
      </pc:sldChg>
      <pc:sldChg chg="modSp new del mod">
        <pc:chgData name="Juha Laitinen" userId="a97bdb6d-80db-4187-9e4b-b78b35a478f7" providerId="ADAL" clId="{F39B40E7-8966-4EBC-9672-28A0271A828C}" dt="2026-02-11T20:30:48.916" v="1914" actId="47"/>
        <pc:sldMkLst>
          <pc:docMk/>
          <pc:sldMk cId="1184698336" sldId="280"/>
        </pc:sldMkLst>
        <pc:spChg chg="mod">
          <ac:chgData name="Juha Laitinen" userId="a97bdb6d-80db-4187-9e4b-b78b35a478f7" providerId="ADAL" clId="{F39B40E7-8966-4EBC-9672-28A0271A828C}" dt="2026-02-11T20:27:30.620" v="1913" actId="20577"/>
          <ac:spMkLst>
            <pc:docMk/>
            <pc:sldMk cId="1184698336" sldId="280"/>
            <ac:spMk id="2" creationId="{08700836-7149-83CC-3A94-85ACEC40E5BF}"/>
          </ac:spMkLst>
        </pc:spChg>
      </pc:sldChg>
      <pc:sldChg chg="addSp modSp add mod">
        <pc:chgData name="Juha Laitinen" userId="a97bdb6d-80db-4187-9e4b-b78b35a478f7" providerId="ADAL" clId="{F39B40E7-8966-4EBC-9672-28A0271A828C}" dt="2026-02-11T20:24:12.063" v="1888" actId="2711"/>
        <pc:sldMkLst>
          <pc:docMk/>
          <pc:sldMk cId="118178554" sldId="281"/>
        </pc:sldMkLst>
        <pc:spChg chg="mod">
          <ac:chgData name="Juha Laitinen" userId="a97bdb6d-80db-4187-9e4b-b78b35a478f7" providerId="ADAL" clId="{F39B40E7-8966-4EBC-9672-28A0271A828C}" dt="2026-02-11T20:23:20.627" v="1879" actId="1076"/>
          <ac:spMkLst>
            <pc:docMk/>
            <pc:sldMk cId="118178554" sldId="281"/>
            <ac:spMk id="2" creationId="{573CF8FF-3964-63FF-BAB8-253EB0F53E3D}"/>
          </ac:spMkLst>
        </pc:spChg>
        <pc:spChg chg="add mod">
          <ac:chgData name="Juha Laitinen" userId="a97bdb6d-80db-4187-9e4b-b78b35a478f7" providerId="ADAL" clId="{F39B40E7-8966-4EBC-9672-28A0271A828C}" dt="2026-02-11T20:24:12.063" v="1888" actId="2711"/>
          <ac:spMkLst>
            <pc:docMk/>
            <pc:sldMk cId="118178554" sldId="281"/>
            <ac:spMk id="6" creationId="{FAA002BC-871E-775B-1309-57E869D476A8}"/>
          </ac:spMkLst>
        </pc:spChg>
        <pc:spChg chg="add">
          <ac:chgData name="Juha Laitinen" userId="a97bdb6d-80db-4187-9e4b-b78b35a478f7" providerId="ADAL" clId="{F39B40E7-8966-4EBC-9672-28A0271A828C}" dt="2026-02-11T20:22:41.318" v="1858"/>
          <ac:spMkLst>
            <pc:docMk/>
            <pc:sldMk cId="118178554" sldId="281"/>
            <ac:spMk id="7" creationId="{03F57553-6E89-C133-28CD-5F28853BFD10}"/>
          </ac:spMkLst>
        </pc:spChg>
      </pc:sldChg>
      <pc:sldChg chg="addSp modSp new mod">
        <pc:chgData name="Juha Laitinen" userId="a97bdb6d-80db-4187-9e4b-b78b35a478f7" providerId="ADAL" clId="{F39B40E7-8966-4EBC-9672-28A0271A828C}" dt="2026-02-11T20:48:36.430" v="2245" actId="1076"/>
        <pc:sldMkLst>
          <pc:docMk/>
          <pc:sldMk cId="3430782656" sldId="282"/>
        </pc:sldMkLst>
        <pc:spChg chg="mod">
          <ac:chgData name="Juha Laitinen" userId="a97bdb6d-80db-4187-9e4b-b78b35a478f7" providerId="ADAL" clId="{F39B40E7-8966-4EBC-9672-28A0271A828C}" dt="2026-02-11T20:48:23.058" v="2244" actId="2711"/>
          <ac:spMkLst>
            <pc:docMk/>
            <pc:sldMk cId="3430782656" sldId="282"/>
            <ac:spMk id="2" creationId="{4BCCC063-BCF9-1061-4766-50DC8C95B562}"/>
          </ac:spMkLst>
        </pc:spChg>
        <pc:spChg chg="add mod">
          <ac:chgData name="Juha Laitinen" userId="a97bdb6d-80db-4187-9e4b-b78b35a478f7" providerId="ADAL" clId="{F39B40E7-8966-4EBC-9672-28A0271A828C}" dt="2026-02-11T20:48:36.430" v="2245" actId="1076"/>
          <ac:spMkLst>
            <pc:docMk/>
            <pc:sldMk cId="3430782656" sldId="282"/>
            <ac:spMk id="6" creationId="{3D5F6578-2DE2-BE38-5A1D-1B0F3C6062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D8E5DE8B-33C8-4A45-B977-8182235835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0D9AB7E-D305-1447-9217-295A75FB93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19999-2AF4-2F4C-B633-8E4AF70A04BD}" type="datetimeFigureOut">
              <a:rPr lang="fi-FI" smtClean="0"/>
              <a:t>11.2.2026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6D0F8E2-3AF3-E847-97B6-5CEE3CD38A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FC90DFC-5631-F24B-B927-92F766BDB0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1C350-8B8D-3F49-AF79-C520A56D2E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5987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9F35A-5074-4D41-99D5-5C90CA8D2C6D}" type="datetimeFigureOut">
              <a:rPr lang="fi-FI" smtClean="0"/>
              <a:t>11.2.2026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083EF-A90D-0A4B-AD84-8EDA00DB509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927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233D32F2-F6A4-A247-A33F-0A98170BD4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DF2E2F-9FD0-CE4E-9C8D-6772BBE9C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4986"/>
            <a:ext cx="9144000" cy="2338886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65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80EAE8C-AD41-E146-B94B-B79DEBCB0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0315"/>
            <a:ext cx="9144000" cy="1182189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24" name="Tekstin paikkamerkki 3">
            <a:extLst>
              <a:ext uri="{FF2B5EF4-FFF2-40B4-BE49-F238E27FC236}">
                <a16:creationId xmlns:a16="http://schemas.microsoft.com/office/drawing/2014/main" id="{54078C14-4692-554D-A926-E8DB8D40E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5642609"/>
            <a:ext cx="9144000" cy="725285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4863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m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368C5E58-F6E7-5B45-96C8-8C5D8C18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144943B-99D0-AD44-A9B7-D0605A5BCE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Kuva 25">
            <a:extLst>
              <a:ext uri="{FF2B5EF4-FFF2-40B4-BE49-F238E27FC236}">
                <a16:creationId xmlns:a16="http://schemas.microsoft.com/office/drawing/2014/main" id="{8492E907-0282-6549-90DA-CEDDAB6E4B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7" name="Kuva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B406CC0-98A2-E34B-B748-1F666A367F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49" name="Otsikko 1">
            <a:extLst>
              <a:ext uri="{FF2B5EF4-FFF2-40B4-BE49-F238E27FC236}">
                <a16:creationId xmlns:a16="http://schemas.microsoft.com/office/drawing/2014/main" id="{780CA182-B3D4-D547-9E8F-95584B989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2900" y="1396351"/>
            <a:ext cx="5713589" cy="221327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500"/>
              </a:lnSpc>
              <a:defRPr sz="60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0" name="Alaotsikko 2">
            <a:extLst>
              <a:ext uri="{FF2B5EF4-FFF2-40B4-BE49-F238E27FC236}">
                <a16:creationId xmlns:a16="http://schemas.microsoft.com/office/drawing/2014/main" id="{204C355A-8D53-DF4D-9853-EBCA9FC4D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2900" y="3609623"/>
            <a:ext cx="5713589" cy="770859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1" name="Päivämäärän paikkamerkki 3">
            <a:extLst>
              <a:ext uri="{FF2B5EF4-FFF2-40B4-BE49-F238E27FC236}">
                <a16:creationId xmlns:a16="http://schemas.microsoft.com/office/drawing/2014/main" id="{131CE39E-E37F-F94B-91C7-1DB0A5C3C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CAD9C525-BBFE-C848-AA51-F8C4D2330280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52" name="Dian numeron paikkamerkki 5">
            <a:extLst>
              <a:ext uri="{FF2B5EF4-FFF2-40B4-BE49-F238E27FC236}">
                <a16:creationId xmlns:a16="http://schemas.microsoft.com/office/drawing/2014/main" id="{9243CC43-E5A9-D54F-BD3A-075702D80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43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698CD8B4-9CBA-AA40-904A-D3448EABCE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1C3A6F85-94AE-E740-B278-27E4C7E69C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4CF0584E-658D-7848-B0E8-5CF27A0581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6" name="Kuva 2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23AD4D4-F678-724B-8829-53F3AA9BC4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45" name="Otsikko 1">
            <a:extLst>
              <a:ext uri="{FF2B5EF4-FFF2-40B4-BE49-F238E27FC236}">
                <a16:creationId xmlns:a16="http://schemas.microsoft.com/office/drawing/2014/main" id="{146056CC-E1B7-CD4C-8386-7E1CB45EE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255" y="1396351"/>
            <a:ext cx="5713589" cy="221327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5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6" name="Alaotsikko 2">
            <a:extLst>
              <a:ext uri="{FF2B5EF4-FFF2-40B4-BE49-F238E27FC236}">
                <a16:creationId xmlns:a16="http://schemas.microsoft.com/office/drawing/2014/main" id="{0CEB4814-3A8F-3D45-B2F3-B43F653CA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255" y="3609623"/>
            <a:ext cx="5713589" cy="770859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7" name="Päivämäärän paikkamerkki 3">
            <a:extLst>
              <a:ext uri="{FF2B5EF4-FFF2-40B4-BE49-F238E27FC236}">
                <a16:creationId xmlns:a16="http://schemas.microsoft.com/office/drawing/2014/main" id="{3DFE95C4-A767-5E4C-9539-FB0F910AB7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E21E8A68-9A48-A344-B7B2-0DFF6CE771DB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48" name="Dian numeron paikkamerkki 5">
            <a:extLst>
              <a:ext uri="{FF2B5EF4-FFF2-40B4-BE49-F238E27FC236}">
                <a16:creationId xmlns:a16="http://schemas.microsoft.com/office/drawing/2014/main" id="{C877EA11-8060-0041-ABFB-641CF3F9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908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kä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D66513AB-46B5-0748-82CD-D0C568D5CB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144943B-99D0-AD44-A9B7-D0605A5BCE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EC77904F-15E7-F749-A063-0FFB78A256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2" name="Kuva 2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D4C4C25-B454-B140-B113-35CD177A67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28" name="Otsikko 1">
            <a:extLst>
              <a:ext uri="{FF2B5EF4-FFF2-40B4-BE49-F238E27FC236}">
                <a16:creationId xmlns:a16="http://schemas.microsoft.com/office/drawing/2014/main" id="{87437370-332D-AC48-82E5-0D983B6DD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255" y="1396351"/>
            <a:ext cx="5713589" cy="221327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5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9" name="Alaotsikko 2">
            <a:extLst>
              <a:ext uri="{FF2B5EF4-FFF2-40B4-BE49-F238E27FC236}">
                <a16:creationId xmlns:a16="http://schemas.microsoft.com/office/drawing/2014/main" id="{973E3870-DDC7-AF45-B4B9-359B817AE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255" y="3609623"/>
            <a:ext cx="5713589" cy="770859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33" name="Päivämäärän paikkamerkki 3">
            <a:extLst>
              <a:ext uri="{FF2B5EF4-FFF2-40B4-BE49-F238E27FC236}">
                <a16:creationId xmlns:a16="http://schemas.microsoft.com/office/drawing/2014/main" id="{9C78D57E-616D-FA48-ABB1-8F1793BFF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DBFB03AA-FEE5-7F4A-8E92-4F91B04DF473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34" name="Dian numeron paikkamerkki 5">
            <a:extLst>
              <a:ext uri="{FF2B5EF4-FFF2-40B4-BE49-F238E27FC236}">
                <a16:creationId xmlns:a16="http://schemas.microsoft.com/office/drawing/2014/main" id="{FDBD0059-1C3F-144E-ACBB-5180EA1C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397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144943B-99D0-AD44-A9B7-D0605A5BC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" name="Suorakulmio 49">
            <a:extLst>
              <a:ext uri="{FF2B5EF4-FFF2-40B4-BE49-F238E27FC236}">
                <a16:creationId xmlns:a16="http://schemas.microsoft.com/office/drawing/2014/main" id="{FAE9790D-3F4A-0748-BA16-F0E98E01D2AE}"/>
              </a:ext>
            </a:extLst>
          </p:cNvPr>
          <p:cNvSpPr/>
          <p:nvPr userDrawn="1"/>
        </p:nvSpPr>
        <p:spPr>
          <a:xfrm>
            <a:off x="0" y="750172"/>
            <a:ext cx="12192000" cy="6107828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F0787C65-110A-9E43-8A1A-2D40F01AF4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0" name="Kuva 1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4C68CE4-8BEC-9145-A7A1-C9ABBC925F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51" name="Päivämäärän paikkamerkki 3">
            <a:extLst>
              <a:ext uri="{FF2B5EF4-FFF2-40B4-BE49-F238E27FC236}">
                <a16:creationId xmlns:a16="http://schemas.microsoft.com/office/drawing/2014/main" id="{8A39509F-74D4-664B-946C-FE51B967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29CCDE-8BF2-214C-B689-0F4B7B4F38EA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52" name="Dian numeron paikkamerkki 5">
            <a:extLst>
              <a:ext uri="{FF2B5EF4-FFF2-40B4-BE49-F238E27FC236}">
                <a16:creationId xmlns:a16="http://schemas.microsoft.com/office/drawing/2014/main" id="{DCC3042D-75DE-3843-A957-268ED279F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1C2B8F-4F22-AC49-A992-5490DF99A74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3146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144943B-99D0-AD44-A9B7-D0605A5BC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" name="Suorakulmio 49">
            <a:extLst>
              <a:ext uri="{FF2B5EF4-FFF2-40B4-BE49-F238E27FC236}">
                <a16:creationId xmlns:a16="http://schemas.microsoft.com/office/drawing/2014/main" id="{FAE9790D-3F4A-0748-BA16-F0E98E01D2AE}"/>
              </a:ext>
            </a:extLst>
          </p:cNvPr>
          <p:cNvSpPr/>
          <p:nvPr userDrawn="1"/>
        </p:nvSpPr>
        <p:spPr>
          <a:xfrm>
            <a:off x="0" y="750172"/>
            <a:ext cx="12192000" cy="6107828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F0787C65-110A-9E43-8A1A-2D40F01AF4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0" name="Kuva 1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4C68CE4-8BEC-9145-A7A1-C9ABBC925F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51" name="Päivämäärän paikkamerkki 3">
            <a:extLst>
              <a:ext uri="{FF2B5EF4-FFF2-40B4-BE49-F238E27FC236}">
                <a16:creationId xmlns:a16="http://schemas.microsoft.com/office/drawing/2014/main" id="{8A39509F-74D4-664B-946C-FE51B967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29CCDE-8BF2-214C-B689-0F4B7B4F38EA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52" name="Dian numeron paikkamerkki 5">
            <a:extLst>
              <a:ext uri="{FF2B5EF4-FFF2-40B4-BE49-F238E27FC236}">
                <a16:creationId xmlns:a16="http://schemas.microsoft.com/office/drawing/2014/main" id="{DCC3042D-75DE-3843-A957-268ED279F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1C2B8F-4F22-AC49-A992-5490DF99A74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540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ts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C144943B-99D0-AD44-A9B7-D0605A5BC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" name="Suorakulmio 49">
            <a:extLst>
              <a:ext uri="{FF2B5EF4-FFF2-40B4-BE49-F238E27FC236}">
                <a16:creationId xmlns:a16="http://schemas.microsoft.com/office/drawing/2014/main" id="{FAE9790D-3F4A-0748-BA16-F0E98E01D2AE}"/>
              </a:ext>
            </a:extLst>
          </p:cNvPr>
          <p:cNvSpPr/>
          <p:nvPr userDrawn="1"/>
        </p:nvSpPr>
        <p:spPr>
          <a:xfrm>
            <a:off x="0" y="750172"/>
            <a:ext cx="12192000" cy="6107828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F0787C65-110A-9E43-8A1A-2D40F01AF4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0" name="Kuva 1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4C68CE4-8BEC-9145-A7A1-C9ABBC925F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51" name="Päivämäärän paikkamerkki 3">
            <a:extLst>
              <a:ext uri="{FF2B5EF4-FFF2-40B4-BE49-F238E27FC236}">
                <a16:creationId xmlns:a16="http://schemas.microsoft.com/office/drawing/2014/main" id="{8A39509F-74D4-664B-946C-FE51B967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29CCDE-8BF2-214C-B689-0F4B7B4F38EA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52" name="Dian numeron paikkamerkki 5">
            <a:extLst>
              <a:ext uri="{FF2B5EF4-FFF2-40B4-BE49-F238E27FC236}">
                <a16:creationId xmlns:a16="http://schemas.microsoft.com/office/drawing/2014/main" id="{DCC3042D-75DE-3843-A957-268ED279F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1C2B8F-4F22-AC49-A992-5490DF99A74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461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tsikko 1">
            <a:extLst>
              <a:ext uri="{FF2B5EF4-FFF2-40B4-BE49-F238E27FC236}">
                <a16:creationId xmlns:a16="http://schemas.microsoft.com/office/drawing/2014/main" id="{3D2002E1-6E01-C44C-ACC7-0734B37C5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79502"/>
            <a:ext cx="9144000" cy="2338886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9BD04DDC-F894-4148-9FDC-63E2F55EF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44831"/>
            <a:ext cx="9144000" cy="1182189"/>
          </a:xfrm>
        </p:spPr>
        <p:txBody>
          <a:bodyPr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2F3662C4-7927-444F-9605-CC5D27049C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pic>
        <p:nvPicPr>
          <p:cNvPr id="23" name="Kuva 2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A21392E-C956-B943-A328-D5C4EE8447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07972" y="170979"/>
            <a:ext cx="342014" cy="408211"/>
          </a:xfrm>
          <a:prstGeom prst="rect">
            <a:avLst/>
          </a:prstGeom>
        </p:spPr>
      </p:pic>
      <p:sp>
        <p:nvSpPr>
          <p:cNvPr id="27" name="Päivämäärän paikkamerkki 3">
            <a:extLst>
              <a:ext uri="{FF2B5EF4-FFF2-40B4-BE49-F238E27FC236}">
                <a16:creationId xmlns:a16="http://schemas.microsoft.com/office/drawing/2014/main" id="{0B50B357-8938-4C46-ACD8-ABF6DA3D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577EED07-7BFD-DE47-BF7D-E89959798020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28" name="Dian numeron paikkamerkki 5">
            <a:extLst>
              <a:ext uri="{FF2B5EF4-FFF2-40B4-BE49-F238E27FC236}">
                <a16:creationId xmlns:a16="http://schemas.microsoft.com/office/drawing/2014/main" id="{2AF5A67B-332C-8A4A-AC83-CDBD3F591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8564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057C41-E2E2-2942-BF93-39D6978A7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288"/>
            <a:ext cx="10515599" cy="3717800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tsikon paikkamerkki 1">
            <a:extLst>
              <a:ext uri="{FF2B5EF4-FFF2-40B4-BE49-F238E27FC236}">
                <a16:creationId xmlns:a16="http://schemas.microsoft.com/office/drawing/2014/main" id="{0EE4530C-A1DD-C945-8DD5-3C6204ED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9275"/>
            <a:ext cx="10515600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6F8C6C1-D221-9042-8893-A70D2667AB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18B49DA2-C7A1-014A-BFCB-D30E2579510F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F9462EFD-580E-3543-B2E4-C39CE43E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602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1683E7-28F2-9F46-905E-DAA8E3DF3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87727"/>
            <a:ext cx="10515600" cy="26130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96D446-B527-EB40-AB64-DCC1A1C33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F3119336-B05E-6A44-BDFD-2088D45B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910C85E1-291B-C14A-8B96-5796B30D75CF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A202E2BF-159A-604D-AFE4-0CD59E98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010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D3FCE6-AA90-5B4B-9105-0843746AD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99535"/>
            <a:ext cx="5181600" cy="3682853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776ED3B-C4CF-2A4A-96A3-B5C02BFB0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99535"/>
            <a:ext cx="5181600" cy="3682853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tsikon paikkamerkki 1">
            <a:extLst>
              <a:ext uri="{FF2B5EF4-FFF2-40B4-BE49-F238E27FC236}">
                <a16:creationId xmlns:a16="http://schemas.microsoft.com/office/drawing/2014/main" id="{29A15555-A502-F24C-936E-D250C1DF0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7009"/>
            <a:ext cx="10515600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9" name="Päivämäärän paikkamerkki 3">
            <a:extLst>
              <a:ext uri="{FF2B5EF4-FFF2-40B4-BE49-F238E27FC236}">
                <a16:creationId xmlns:a16="http://schemas.microsoft.com/office/drawing/2014/main" id="{88BA1719-42F7-E64E-A539-CA268D2D7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8D07AA67-81BF-8041-8941-A6A6854E9D32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20" name="Dian numeron paikkamerkki 5">
            <a:extLst>
              <a:ext uri="{FF2B5EF4-FFF2-40B4-BE49-F238E27FC236}">
                <a16:creationId xmlns:a16="http://schemas.microsoft.com/office/drawing/2014/main" id="{C77E4DEA-2415-B248-8BBA-0B5728F0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8195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B0A1F27-48F1-DD4B-8F56-B9F5B410E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09256"/>
            <a:ext cx="5157787" cy="57388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A92E308-A515-EA4A-8C56-4A056F1F6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66484"/>
            <a:ext cx="5157787" cy="322317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501F9C1-0014-C541-B9AC-CC7A98070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09256"/>
            <a:ext cx="5183188" cy="57388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EE8B5DB-ED58-9C4C-8884-0E1F1C9DF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66483"/>
            <a:ext cx="5183188" cy="322317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tsikon paikkamerkki 1">
            <a:extLst>
              <a:ext uri="{FF2B5EF4-FFF2-40B4-BE49-F238E27FC236}">
                <a16:creationId xmlns:a16="http://schemas.microsoft.com/office/drawing/2014/main" id="{A4C9E9B9-B0D7-474B-A463-5FAC616B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201"/>
            <a:ext cx="10515600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F9F950B-13D7-984B-9BA1-DDC805E9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54A89403-B6B0-494E-B04C-0C0CA0EC3CD8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C3ED36E-45C8-0847-9B85-AAF16FE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8945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on paikkamerkki 1">
            <a:extLst>
              <a:ext uri="{FF2B5EF4-FFF2-40B4-BE49-F238E27FC236}">
                <a16:creationId xmlns:a16="http://schemas.microsoft.com/office/drawing/2014/main" id="{9789821F-4305-6B47-9913-2DE58C0F5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245"/>
            <a:ext cx="10515600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B818F1BD-8BAD-DA48-B5E5-AD806E95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887913A0-EF4D-DA41-A735-9A992A86E917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593E5E8-1CC6-0142-B5A4-2D47A1327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832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32B11EB-671B-2C4B-B3E7-96F54506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45088CAA-A597-5B4C-B081-5980377C8516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101A08-9D68-DB46-925B-52126DA2B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1975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BFD947-2F35-AE4E-AEFA-1DA4D293D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31973"/>
            <a:ext cx="3932237" cy="145979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8D4DA0-331D-EA4C-AC66-E4962BC8E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31974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E188FE9-E03E-A744-A2F7-19E45FC17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34585"/>
            <a:ext cx="3932237" cy="31789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25B66585-C315-B64E-A6B2-6665EAAE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2FE2EF1F-3C22-6649-9049-C23439AA3EB3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499AC664-F36A-C543-BD20-738F6496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5866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29BB62-3171-6B44-8944-AEE9573AB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31973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48542AFB-E60B-EC41-91CC-09C3A466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31973"/>
            <a:ext cx="3932237" cy="145979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930EAA2A-890E-7044-AE92-D7A88F7BC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34585"/>
            <a:ext cx="3932237" cy="31789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32C8DBF6-C17A-4A44-BC75-048104D8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ACB233FB-F273-E542-87FD-FDC32A3DEDDC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5223F6ED-5846-F547-BAE6-ABC93A26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0694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tekstillinen kuva_kap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29BB62-3171-6B44-8944-AEE9573AB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917872" y="1231973"/>
            <a:ext cx="343751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48542AFB-E60B-EC41-91CC-09C3A466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31973"/>
            <a:ext cx="6683230" cy="145979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kstin paikkamerkki 3">
            <a:extLst>
              <a:ext uri="{FF2B5EF4-FFF2-40B4-BE49-F238E27FC236}">
                <a16:creationId xmlns:a16="http://schemas.microsoft.com/office/drawing/2014/main" id="{930EAA2A-890E-7044-AE92-D7A88F7BC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34585"/>
            <a:ext cx="6683230" cy="31789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32C8DBF6-C17A-4A44-BC75-048104D8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ACB233FB-F273-E542-87FD-FDC32A3DEDDC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12" name="Dian numeron paikkamerkki 5">
            <a:extLst>
              <a:ext uri="{FF2B5EF4-FFF2-40B4-BE49-F238E27FC236}">
                <a16:creationId xmlns:a16="http://schemas.microsoft.com/office/drawing/2014/main" id="{5223F6ED-5846-F547-BAE6-ABC93A26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1292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130604D-3054-8B4C-85BE-AA659BF8F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B1E3FA-9AEA-174F-9B9C-FB2B59C7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243445" cy="365125"/>
          </a:xfrm>
          <a:prstGeom prst="rect">
            <a:avLst/>
          </a:prstGeom>
        </p:spPr>
        <p:txBody>
          <a:bodyPr/>
          <a:lstStyle/>
          <a:p>
            <a:fld id="{4BFD1E38-E234-8749-B0DA-7B06E9623A2A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82F457-8F87-C14F-8CC8-18626D8E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/>
          <a:lstStyle/>
          <a:p>
            <a:fld id="{981C2B8F-4F22-AC49-A992-5490DF99A748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on paikkamerkki 1">
            <a:extLst>
              <a:ext uri="{FF2B5EF4-FFF2-40B4-BE49-F238E27FC236}">
                <a16:creationId xmlns:a16="http://schemas.microsoft.com/office/drawing/2014/main" id="{539541EE-B405-114B-A1C9-D6180BBF9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9275"/>
            <a:ext cx="10515600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8153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3DF38DB-4A1C-3542-92A3-9E24B3C5C7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235651C-B69F-9646-96DD-CD88AFB57E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354226" cy="5811838"/>
          </a:xfrm>
          <a:prstGeom prst="rect">
            <a:avLst/>
          </a:prstGeo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B78109A-DD9C-D347-9A3D-AAF03F9D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45636AC-13A2-3848-B1BD-8EC434E13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9136" b="39136"/>
          <a:stretch/>
        </p:blipFill>
        <p:spPr>
          <a:xfrm rot="5400000">
            <a:off x="8343898" y="3009902"/>
            <a:ext cx="6858001" cy="838200"/>
          </a:xfrm>
          <a:prstGeom prst="rect">
            <a:avLst/>
          </a:prstGeom>
        </p:spPr>
      </p:pic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BD48AFA-B599-2B47-961D-EAD369C648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11614298" y="6178375"/>
            <a:ext cx="342014" cy="40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05BC48BB-5826-D84D-981E-A4725E67DF57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 t="44531" b="44531"/>
          <a:stretch/>
        </p:blipFill>
        <p:spPr>
          <a:xfrm>
            <a:off x="0" y="0"/>
            <a:ext cx="12192000" cy="750172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0699241-F930-2F4A-8FE6-39183A3F9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955" y="1389275"/>
            <a:ext cx="9968089" cy="869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51BAD19-90B4-BE43-AA78-541699476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955" y="2385288"/>
            <a:ext cx="9968089" cy="371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Muokkaa tekstin perustyylejä napsauttamalla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toinen taso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kolmas taso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neljäs taso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viides taso</a:t>
            </a:r>
          </a:p>
        </p:txBody>
      </p:sp>
      <p:pic>
        <p:nvPicPr>
          <p:cNvPr id="17" name="Kuva 1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71E97DB-8602-8340-8508-A22956A6969C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1582400" y="193189"/>
            <a:ext cx="304800" cy="363794"/>
          </a:xfrm>
          <a:prstGeom prst="rect">
            <a:avLst/>
          </a:prstGeom>
        </p:spPr>
      </p:pic>
      <p:sp>
        <p:nvSpPr>
          <p:cNvPr id="22" name="Päivämäärän paikkamerkki 3">
            <a:extLst>
              <a:ext uri="{FF2B5EF4-FFF2-40B4-BE49-F238E27FC236}">
                <a16:creationId xmlns:a16="http://schemas.microsoft.com/office/drawing/2014/main" id="{62891442-33D5-1947-AC7F-4A3E7BA72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4800" y="6356350"/>
            <a:ext cx="12122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spc="8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B08EE95-DDF7-EE41-B294-DAD02D247424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24" name="Dian numeron paikkamerkki 5">
            <a:extLst>
              <a:ext uri="{FF2B5EF4-FFF2-40B4-BE49-F238E27FC236}">
                <a16:creationId xmlns:a16="http://schemas.microsoft.com/office/drawing/2014/main" id="{512D87A6-3BE3-4B46-B8A6-658DEF597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6290" y="6356350"/>
            <a:ext cx="10809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spc="8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1C2B8F-4F22-AC49-A992-5490DF99A74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314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4" r:id="rId4"/>
    <p:sldLayoutId id="2147483663" r:id="rId5"/>
    <p:sldLayoutId id="2147483666" r:id="rId6"/>
    <p:sldLayoutId id="2147483667" r:id="rId7"/>
    <p:sldLayoutId id="2147483660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65" r:id="rId17"/>
    <p:sldLayoutId id="2147483658" r:id="rId18"/>
    <p:sldLayoutId id="2147483659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b="0" i="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Arial" panose="020B0604020202020204" pitchFamily="34" charset="0"/>
          <a:ea typeface="Tahom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C567D0-9BE7-7A44-ABE6-256614C66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013" y="2445103"/>
            <a:ext cx="11231701" cy="1280160"/>
          </a:xfrm>
        </p:spPr>
        <p:txBody>
          <a:bodyPr>
            <a:normAutofit/>
          </a:bodyPr>
          <a:lstStyle/>
          <a:p>
            <a:pPr algn="l">
              <a:lnSpc>
                <a:spcPts val="4850"/>
              </a:lnSpc>
            </a:pPr>
            <a:r>
              <a:rPr lang="fi-FI" sz="4400" noProof="0" dirty="0"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Metsänhoitoyhdistys -ketju ja tekoäly</a:t>
            </a:r>
            <a:endParaRPr lang="fi-FI" sz="4400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8E72435-8963-3841-8AC1-97E68FD84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9385" y="3816311"/>
            <a:ext cx="9144000" cy="1182189"/>
          </a:xfrm>
        </p:spPr>
        <p:txBody>
          <a:bodyPr/>
          <a:lstStyle/>
          <a:p>
            <a:pPr algn="l">
              <a:lnSpc>
                <a:spcPts val="2500"/>
              </a:lnSpc>
            </a:pPr>
            <a:r>
              <a:rPr lang="fi-FI" noProof="0" dirty="0">
                <a:latin typeface="Inter" pitchFamily="34" charset="0"/>
                <a:ea typeface="Inter" pitchFamily="34" charset="-122"/>
                <a:cs typeface="Inter" pitchFamily="34" charset="-120"/>
              </a:rPr>
              <a:t>Tekoälyn mahdollisuudet metsätalouden modernisaatiossa</a:t>
            </a:r>
            <a:endParaRPr lang="fi-FI" noProof="0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6DF59863-320E-7A47-814E-C06940134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noProof="0" dirty="0"/>
              <a:t>Juha Laitinen  /  12.2.2026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2AF8D8E-7083-1644-8C7D-2F0CB77AD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70" y="529955"/>
            <a:ext cx="2357771" cy="54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7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563260-1CD5-5C4D-B483-B71E6171A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288"/>
            <a:ext cx="5793606" cy="371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noProof="0" dirty="0"/>
              <a:t>Juha Laitinen</a:t>
            </a:r>
          </a:p>
          <a:p>
            <a:pPr marL="0" indent="0">
              <a:buNone/>
            </a:pPr>
            <a:r>
              <a:rPr lang="fi-FI" noProof="0" dirty="0"/>
              <a:t>Kehittämispäällikkö</a:t>
            </a:r>
          </a:p>
          <a:p>
            <a:pPr marL="0" indent="0">
              <a:buNone/>
            </a:pPr>
            <a:r>
              <a:rPr lang="fi-FI" noProof="0" dirty="0"/>
              <a:t>Metsänhoitoyhdistysten Palvelu OY</a:t>
            </a:r>
          </a:p>
          <a:p>
            <a:pPr marL="0" indent="0">
              <a:buNone/>
            </a:pPr>
            <a:endParaRPr lang="fi-FI" noProof="0" dirty="0"/>
          </a:p>
          <a:p>
            <a:pPr marL="0" indent="0">
              <a:buNone/>
            </a:pPr>
            <a:r>
              <a:rPr lang="fi-FI" i="1" noProof="0" dirty="0"/>
              <a:t>”yli 25-vuotta mhy -toimintaa”</a:t>
            </a:r>
          </a:p>
          <a:p>
            <a:pPr marL="0" indent="0">
              <a:buNone/>
            </a:pPr>
            <a:endParaRPr lang="fi-FI" i="1" noProof="0" dirty="0"/>
          </a:p>
          <a:p>
            <a:pPr marL="0" indent="0">
              <a:buNone/>
            </a:pPr>
            <a:r>
              <a:rPr lang="fi-FI" i="1" noProof="0" dirty="0"/>
              <a:t>”Strategic IT, Data </a:t>
            </a:r>
            <a:r>
              <a:rPr lang="fi-FI" i="1" noProof="0" dirty="0" err="1"/>
              <a:t>governance</a:t>
            </a:r>
            <a:r>
              <a:rPr lang="fi-FI" i="1" noProof="0" dirty="0"/>
              <a:t> and</a:t>
            </a:r>
          </a:p>
          <a:p>
            <a:pPr marL="0" indent="0">
              <a:buNone/>
            </a:pPr>
            <a:r>
              <a:rPr lang="fi-FI" i="1" noProof="0" dirty="0"/>
              <a:t>Business </a:t>
            </a:r>
            <a:r>
              <a:rPr lang="fi-FI" i="1" noProof="0" dirty="0" err="1"/>
              <a:t>enablement</a:t>
            </a:r>
            <a:r>
              <a:rPr lang="fi-FI" i="1" noProof="0" dirty="0"/>
              <a:t>”</a:t>
            </a:r>
          </a:p>
          <a:p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92B41F-D2A5-9344-9DCD-306BBA04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Esittäjä: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7C8C55-564B-EE40-A474-A1B2D43C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080911" cy="365125"/>
          </a:xfrm>
        </p:spPr>
        <p:txBody>
          <a:bodyPr/>
          <a:lstStyle/>
          <a:p>
            <a:fld id="{430DB669-64A9-D64F-9608-C0A11456B5CC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046C0D-6114-1B48-B6DC-9A332F14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</p:spPr>
        <p:txBody>
          <a:bodyPr/>
          <a:lstStyle/>
          <a:p>
            <a:fld id="{981C2B8F-4F22-AC49-A992-5490DF99A748}" type="slidenum">
              <a:rPr lang="fi-FI" noProof="0" smtClean="0"/>
              <a:t>2</a:t>
            </a:fld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7A55DE0-AA98-73C1-A58F-46ACE2711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852" y="1047419"/>
            <a:ext cx="3370446" cy="505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1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8BD5-6F75-62F0-210F-4423689A2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92E5C6-6D81-4FC5-76EC-CBD39CC55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172" y="1273915"/>
            <a:ext cx="6019800" cy="869382"/>
          </a:xfrm>
        </p:spPr>
        <p:txBody>
          <a:bodyPr/>
          <a:lstStyle/>
          <a:p>
            <a:r>
              <a:rPr lang="fi-FI" noProof="0" dirty="0">
                <a:latin typeface="Aptos Display" panose="020B0004020202020204" pitchFamily="34" charset="0"/>
              </a:rPr>
              <a:t>Mhy –ketju 1.5.2026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17564DB-88AF-7869-859C-C2E0B26C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192F984-9119-9573-C9BC-2840EFAA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3</a:t>
            </a:fld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4B2EF82-55B3-E905-0FEF-1683AAC77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030" y="760960"/>
            <a:ext cx="3540867" cy="596051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BCA8285-65A3-CEAB-45CA-A8F1F1270AD8}"/>
              </a:ext>
            </a:extLst>
          </p:cNvPr>
          <p:cNvSpPr txBox="1"/>
          <p:nvPr/>
        </p:nvSpPr>
        <p:spPr>
          <a:xfrm>
            <a:off x="603115" y="2419134"/>
            <a:ext cx="700391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44 Metsänhoitoyhdistystä 5/2026 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6 LKV yhtiötä 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8 Puunkorjuuyhtiötä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270 Toimipistettä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950 Toimihenkilöä, rooleja n.15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173 000 jäsentä </a:t>
            </a:r>
          </a:p>
          <a:p>
            <a:pPr lvl="1"/>
            <a:r>
              <a:rPr lang="fi-FI" sz="2800" b="1" noProof="0" dirty="0">
                <a:latin typeface="Aptos Display" panose="020B0004020202020204" pitchFamily="34" charset="0"/>
              </a:rPr>
              <a:t>390 M€ liikevaihto 2025 </a:t>
            </a:r>
          </a:p>
          <a:p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39274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B593E00-3B2A-2CCE-B5B4-1532FFF0C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146" y="2009903"/>
            <a:ext cx="10515599" cy="3717800"/>
          </a:xfrm>
        </p:spPr>
        <p:txBody>
          <a:bodyPr/>
          <a:lstStyle/>
          <a:p>
            <a:r>
              <a:rPr lang="fi-FI" b="1" noProof="0" dirty="0">
                <a:latin typeface="Aptos Display" panose="020B0004020202020204" pitchFamily="34" charset="0"/>
              </a:rPr>
              <a:t>MHYP Oy</a:t>
            </a:r>
            <a:r>
              <a:rPr lang="fi-FI" noProof="0" dirty="0">
                <a:latin typeface="Aptos Display" panose="020B0004020202020204" pitchFamily="34" charset="0"/>
              </a:rPr>
              <a:t> on kehitysyhtiö, joka palvelee </a:t>
            </a:r>
            <a:r>
              <a:rPr lang="fi-FI" b="1" noProof="0" dirty="0">
                <a:latin typeface="Aptos Display" panose="020B0004020202020204" pitchFamily="34" charset="0"/>
              </a:rPr>
              <a:t>metsänhoitoyhdistyksiä</a:t>
            </a:r>
          </a:p>
          <a:p>
            <a:r>
              <a:rPr lang="fi-FI" noProof="0" dirty="0">
                <a:latin typeface="Aptos Display" panose="020B0004020202020204" pitchFamily="34" charset="0"/>
              </a:rPr>
              <a:t>Se toimii metsänhoitoyhdistysten yhteisenä palvelukeskuksena, jonka tehtävänä on kehittää, koordinoida ja tarjota erilaisia tukipalveluja metsänhoitoyhdistysketjulle</a:t>
            </a:r>
          </a:p>
          <a:p>
            <a:endParaRPr lang="fi-FI" noProof="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F48F123-D5BB-0FBD-D19B-5AE5333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noProof="0" dirty="0"/>
              <a:t>Metsänhoitoyhdistysten Palvelu MHYP Oy </a:t>
            </a:r>
            <a:br>
              <a:rPr lang="fi-FI" noProof="0" dirty="0"/>
            </a:br>
            <a:endParaRPr lang="fi-FI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031652-6FB1-9BA2-8E94-EEB34E0E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9DA2-C7A1-014A-BFCB-D30E2579510F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2387B4C-A822-AA76-15AC-930490F5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4</a:t>
            </a:fld>
            <a:endParaRPr lang="fi-FI" noProof="0" dirty="0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4993AD8-B7EA-5719-E9CA-676A07EE183C}"/>
              </a:ext>
            </a:extLst>
          </p:cNvPr>
          <p:cNvGrpSpPr/>
          <p:nvPr/>
        </p:nvGrpSpPr>
        <p:grpSpPr>
          <a:xfrm>
            <a:off x="1548245" y="4070350"/>
            <a:ext cx="8229600" cy="2286000"/>
            <a:chOff x="640080" y="2743200"/>
            <a:chExt cx="8229600" cy="2286000"/>
          </a:xfrm>
        </p:grpSpPr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1639DD3B-16C3-9093-6061-8A62BAD75A96}"/>
                </a:ext>
              </a:extLst>
            </p:cNvPr>
            <p:cNvSpPr/>
            <p:nvPr/>
          </p:nvSpPr>
          <p:spPr>
            <a:xfrm>
              <a:off x="640080" y="2743200"/>
              <a:ext cx="2743200" cy="2286000"/>
            </a:xfrm>
            <a:prstGeom prst="roundRect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r>
                <a:rPr kumimoji="0" lang="fi-FI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IT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endPara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1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Järjestelmät ja IT-palvelut</a:t>
              </a:r>
            </a:p>
            <a:p>
              <a:pPr marL="0" marR="0" lvl="1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Kehittäminen ja projektit</a:t>
              </a:r>
            </a:p>
            <a:p>
              <a:pPr marL="0" marR="0" lvl="1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Tiedonhallinta, data ja integraatiot</a:t>
              </a:r>
            </a:p>
            <a:p>
              <a:pPr marL="0" marR="0" lvl="1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Digitaaliset ratkaisut</a:t>
              </a:r>
            </a:p>
          </p:txBody>
        </p:sp>
        <p:sp>
          <p:nvSpPr>
            <p:cNvPr id="8" name="Rounded Rectangle 5">
              <a:extLst>
                <a:ext uri="{FF2B5EF4-FFF2-40B4-BE49-F238E27FC236}">
                  <a16:creationId xmlns:a16="http://schemas.microsoft.com/office/drawing/2014/main" id="{96D475AE-BF66-1F3A-ABB4-7587B9D302E1}"/>
                </a:ext>
              </a:extLst>
            </p:cNvPr>
            <p:cNvSpPr/>
            <p:nvPr/>
          </p:nvSpPr>
          <p:spPr>
            <a:xfrm>
              <a:off x="3383280" y="2743200"/>
              <a:ext cx="2743200" cy="2286000"/>
            </a:xfrm>
            <a:prstGeom prst="roundRect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r>
                <a:rPr kumimoji="0" lang="fi-FI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Vaikuttavuus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endPara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Laatu ja vastuullisuus</a:t>
              </a: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Jäsenyys ja asiakkuudet</a:t>
              </a: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Markkinointi ja viestintä</a:t>
              </a: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Sidosryhmävaikuttaminen</a:t>
              </a:r>
            </a:p>
          </p:txBody>
        </p:sp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24E72E78-0BA6-904D-B905-9FE033FB4654}"/>
                </a:ext>
              </a:extLst>
            </p:cNvPr>
            <p:cNvSpPr/>
            <p:nvPr/>
          </p:nvSpPr>
          <p:spPr>
            <a:xfrm>
              <a:off x="6126480" y="2743200"/>
              <a:ext cx="2743200" cy="2286000"/>
            </a:xfrm>
            <a:prstGeom prst="roundRect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r>
                <a:rPr kumimoji="0" lang="fi-FI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Taloushallinto 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1"/>
              </a:pPr>
              <a:endPara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Pääkirjanpito ja raportointi</a:t>
              </a: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Reskontrat ja maksuliikenne</a:t>
              </a:r>
            </a:p>
            <a:p>
              <a:pPr marL="0" marR="0" lvl="1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/>
              </a:pPr>
              <a:r>
                <a:rPr kumimoji="0" lang="fi-FI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Palkanlaskenta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118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92B41F-D2A5-9344-9DCD-306BBA04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021" y="834453"/>
            <a:ext cx="5830519" cy="1459798"/>
          </a:xfrm>
        </p:spPr>
        <p:txBody>
          <a:bodyPr>
            <a:normAutofit/>
          </a:bodyPr>
          <a:lstStyle/>
          <a:p>
            <a:pPr>
              <a:lnSpc>
                <a:spcPts val="4850"/>
              </a:lnSpc>
            </a:pPr>
            <a:r>
              <a:rPr lang="fi-FI" noProof="0" dirty="0">
                <a:solidFill>
                  <a:srgbClr val="008755"/>
                </a:solidFill>
                <a:latin typeface="Aptos Display" panose="020B0004020202020204" pitchFamily="34" charset="0"/>
                <a:ea typeface="Inter Bold" pitchFamily="34" charset="-122"/>
                <a:cs typeface="Inter Bold" pitchFamily="34" charset="-120"/>
              </a:rPr>
              <a:t>Tekoäly muuttaa mhy -ketjun toimintatapoja</a:t>
            </a:r>
            <a:endParaRPr lang="fi-FI" noProof="0" dirty="0">
              <a:latin typeface="Aptos Display" panose="020B000402020202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EB2014F-DBF2-0245-B443-174678B1B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15021" y="2511501"/>
            <a:ext cx="6985552" cy="3764171"/>
          </a:xfrm>
        </p:spPr>
        <p:txBody>
          <a:bodyPr/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2000" u="sng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Yritämme</a:t>
            </a:r>
            <a:r>
              <a:rPr lang="fi-FI" sz="2000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 koneoppimista, kuvantulkintaa ja kielimalleja hyödyntämällä tehostaa toimintaamme ja parantaa palveluitamme metsänomistajille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2000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Tekoäly mahdollistaa nopeammat prosessit ja paremman päätöksenteon tuen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2000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Tänään tutustumme siihen, miten tekoälyä hyödynnetään konkreettisesti mhy -ketjussa ja mihin suuntaan kehitämme toimintaamme tulevaisuudessa</a:t>
            </a:r>
          </a:p>
          <a:p>
            <a:pPr>
              <a:lnSpc>
                <a:spcPts val="2500"/>
              </a:lnSpc>
            </a:pPr>
            <a:endParaRPr lang="fi-FI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7C8C55-564B-EE40-A474-A1B2D43C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6356350"/>
            <a:ext cx="1080911" cy="365125"/>
          </a:xfrm>
        </p:spPr>
        <p:txBody>
          <a:bodyPr/>
          <a:lstStyle/>
          <a:p>
            <a:fld id="{ABBD476A-85F9-334B-B305-7FA34559835E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046C0D-6114-1B48-B6DC-9A332F14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6290" y="6356350"/>
            <a:ext cx="1080910" cy="365125"/>
          </a:xfrm>
        </p:spPr>
        <p:txBody>
          <a:bodyPr/>
          <a:lstStyle/>
          <a:p>
            <a:fld id="{981C2B8F-4F22-AC49-A992-5490DF99A748}" type="slidenum">
              <a:rPr lang="fi-FI" noProof="0" smtClean="0"/>
              <a:t>5</a:t>
            </a:fld>
            <a:endParaRPr lang="fi-FI" noProof="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4F0E591-35B9-29D4-FF5C-EF81E1319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255" y="992187"/>
            <a:ext cx="3249083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7C8C55-564B-EE40-A474-A1B2D43C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D476A-85F9-334B-B305-7FA34559835E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046C0D-6114-1B48-B6DC-9A332F14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6</a:t>
            </a:fld>
            <a:endParaRPr lang="fi-FI" noProof="0" dirty="0"/>
          </a:p>
        </p:txBody>
      </p:sp>
      <p:pic>
        <p:nvPicPr>
          <p:cNvPr id="27" name="Kuva 26">
            <a:extLst>
              <a:ext uri="{FF2B5EF4-FFF2-40B4-BE49-F238E27FC236}">
                <a16:creationId xmlns:a16="http://schemas.microsoft.com/office/drawing/2014/main" id="{20B29C9D-16CE-769E-4FD6-AD3742971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4425"/>
            <a:ext cx="11421979" cy="4185348"/>
          </a:xfrm>
          <a:prstGeom prst="rect">
            <a:avLst/>
          </a:prstGeom>
        </p:spPr>
      </p:pic>
      <p:sp>
        <p:nvSpPr>
          <p:cNvPr id="28" name="Suorakulmio: Pyöristetyt kulmat 27">
            <a:extLst>
              <a:ext uri="{FF2B5EF4-FFF2-40B4-BE49-F238E27FC236}">
                <a16:creationId xmlns:a16="http://schemas.microsoft.com/office/drawing/2014/main" id="{ECBE2BA6-8784-C580-F486-425C760895C7}"/>
              </a:ext>
            </a:extLst>
          </p:cNvPr>
          <p:cNvSpPr/>
          <p:nvPr/>
        </p:nvSpPr>
        <p:spPr>
          <a:xfrm>
            <a:off x="6173002" y="4013735"/>
            <a:ext cx="5646821" cy="1472665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83271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1535D-14CC-0D03-0D97-EB2D1DE8E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56BFA95-8AF5-8959-A474-CCAAF2F4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D476A-85F9-334B-B305-7FA34559835E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344368-A129-4864-CC52-748BDB00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7</a:t>
            </a:fld>
            <a:endParaRPr lang="fi-FI" noProof="0" dirty="0"/>
          </a:p>
        </p:txBody>
      </p: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EAE1AFD2-9755-537D-02AB-C5416EE125A7}"/>
              </a:ext>
            </a:extLst>
          </p:cNvPr>
          <p:cNvGrpSpPr/>
          <p:nvPr/>
        </p:nvGrpSpPr>
        <p:grpSpPr>
          <a:xfrm>
            <a:off x="304799" y="136525"/>
            <a:ext cx="11197389" cy="6219825"/>
            <a:chOff x="694611" y="2015358"/>
            <a:chExt cx="13042820" cy="5718483"/>
          </a:xfrm>
        </p:grpSpPr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C6581D60-F780-81FE-1108-45A191318153}"/>
                </a:ext>
              </a:extLst>
            </p:cNvPr>
            <p:cNvGrpSpPr/>
            <p:nvPr/>
          </p:nvGrpSpPr>
          <p:grpSpPr>
            <a:xfrm>
              <a:off x="694611" y="2015358"/>
              <a:ext cx="13042820" cy="5718483"/>
              <a:chOff x="793790" y="1872139"/>
              <a:chExt cx="13042820" cy="5718483"/>
            </a:xfrm>
          </p:grpSpPr>
          <p:sp>
            <p:nvSpPr>
              <p:cNvPr id="17" name="Text 0">
                <a:extLst>
                  <a:ext uri="{FF2B5EF4-FFF2-40B4-BE49-F238E27FC236}">
                    <a16:creationId xmlns:a16="http://schemas.microsoft.com/office/drawing/2014/main" id="{82271D05-483B-3BC7-F045-D5260AC75260}"/>
                  </a:ext>
                </a:extLst>
              </p:cNvPr>
              <p:cNvSpPr/>
              <p:nvPr/>
            </p:nvSpPr>
            <p:spPr>
              <a:xfrm>
                <a:off x="793790" y="1872139"/>
                <a:ext cx="7869436" cy="62007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ts val="4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39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Inter Bold" pitchFamily="34" charset="0"/>
                    <a:ea typeface="Inter Bold" pitchFamily="34" charset="-122"/>
                    <a:cs typeface="Inter Bold" pitchFamily="34" charset="-120"/>
                  </a:rPr>
                  <a:t>Ja vielä jotain mikä vielä tulevaisuutta</a:t>
                </a:r>
                <a:endParaRPr kumimoji="0" lang="fi-FI" sz="3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Shape 1">
                <a:extLst>
                  <a:ext uri="{FF2B5EF4-FFF2-40B4-BE49-F238E27FC236}">
                    <a16:creationId xmlns:a16="http://schemas.microsoft.com/office/drawing/2014/main" id="{89821573-9463-BBFF-DA8A-C91035746B19}"/>
                  </a:ext>
                </a:extLst>
              </p:cNvPr>
              <p:cNvSpPr/>
              <p:nvPr/>
            </p:nvSpPr>
            <p:spPr>
              <a:xfrm>
                <a:off x="793790" y="2889052"/>
                <a:ext cx="6422231" cy="4701570"/>
              </a:xfrm>
              <a:prstGeom prst="roundRect">
                <a:avLst>
                  <a:gd name="adj" fmla="val 4647"/>
                </a:avLst>
              </a:prstGeom>
              <a:solidFill>
                <a:srgbClr val="CCFFE1"/>
              </a:solidFill>
              <a:ln w="7620">
                <a:solidFill>
                  <a:srgbClr val="B2E5C7"/>
                </a:solidFill>
                <a:prstDash val="soli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Text 2">
                <a:extLst>
                  <a:ext uri="{FF2B5EF4-FFF2-40B4-BE49-F238E27FC236}">
                    <a16:creationId xmlns:a16="http://schemas.microsoft.com/office/drawing/2014/main" id="{5DBE991E-200D-6811-8794-2B8F053D2462}"/>
                  </a:ext>
                </a:extLst>
              </p:cNvPr>
              <p:cNvSpPr/>
              <p:nvPr/>
            </p:nvSpPr>
            <p:spPr>
              <a:xfrm>
                <a:off x="999768" y="3095030"/>
                <a:ext cx="2480905" cy="31015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ts val="2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9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nter Bold" pitchFamily="34" charset="0"/>
                    <a:ea typeface="Inter Bold" pitchFamily="34" charset="-122"/>
                  </a:rPr>
                  <a:t>Optimointi</a:t>
                </a:r>
                <a:endParaRPr kumimoji="0" lang="fi-FI" sz="19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Text 3">
                <a:extLst>
                  <a:ext uri="{FF2B5EF4-FFF2-40B4-BE49-F238E27FC236}">
                    <a16:creationId xmlns:a16="http://schemas.microsoft.com/office/drawing/2014/main" id="{0D20B17A-3E54-1A3A-D4FA-D901C8D7C57C}"/>
                  </a:ext>
                </a:extLst>
              </p:cNvPr>
              <p:cNvSpPr/>
              <p:nvPr/>
            </p:nvSpPr>
            <p:spPr>
              <a:xfrm>
                <a:off x="999768" y="3524250"/>
                <a:ext cx="6010275" cy="95261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Tavoite:</a:t>
                </a:r>
                <a:b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</a:b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Maksimoida puukaupan kate ja minimoida logistiikkakustannukset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Muuttujia:</a:t>
                </a: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Leimikoiden sijainti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Korjuukustannus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Puutavaralajien hinnat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Kelirikko- ja sääolosuhteet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Urakoitsijaresurssit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Aikataulu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Optimointimalli voi:</a:t>
                </a: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Laskea eri toteutusjärjestyksille kokonaiskatteen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Huomioida rajoitteet (konekapasiteetti, kelirikko, sopimukset)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Ehdottaa optimaalisen toteutusjärjestyksen</a:t>
                </a:r>
              </a:p>
              <a:p>
                <a:pPr marL="0" marR="0" lvl="0" indent="0" defTabSz="914400" eaLnBrk="1" fontAlgn="auto" latinLnBrk="0" hangingPunct="1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Shape 4">
                <a:extLst>
                  <a:ext uri="{FF2B5EF4-FFF2-40B4-BE49-F238E27FC236}">
                    <a16:creationId xmlns:a16="http://schemas.microsoft.com/office/drawing/2014/main" id="{775D2F4C-22CF-8733-01BD-F148D277D497}"/>
                  </a:ext>
                </a:extLst>
              </p:cNvPr>
              <p:cNvSpPr/>
              <p:nvPr/>
            </p:nvSpPr>
            <p:spPr>
              <a:xfrm>
                <a:off x="7414379" y="2839939"/>
                <a:ext cx="6422231" cy="4701569"/>
              </a:xfrm>
              <a:prstGeom prst="roundRect">
                <a:avLst>
                  <a:gd name="adj" fmla="val 4647"/>
                </a:avLst>
              </a:prstGeom>
              <a:solidFill>
                <a:srgbClr val="CCFFE1"/>
              </a:solidFill>
              <a:ln w="7620">
                <a:solidFill>
                  <a:srgbClr val="B2E5C7"/>
                </a:solidFill>
                <a:prstDash val="solid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Text 5">
                <a:extLst>
                  <a:ext uri="{FF2B5EF4-FFF2-40B4-BE49-F238E27FC236}">
                    <a16:creationId xmlns:a16="http://schemas.microsoft.com/office/drawing/2014/main" id="{065C4B69-E92C-EF05-0112-4E6BD50662D1}"/>
                  </a:ext>
                </a:extLst>
              </p:cNvPr>
              <p:cNvSpPr/>
              <p:nvPr/>
            </p:nvSpPr>
            <p:spPr>
              <a:xfrm>
                <a:off x="7620357" y="3095030"/>
                <a:ext cx="2480905" cy="31015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ts val="2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9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Inter Bold" pitchFamily="34" charset="0"/>
                    <a:ea typeface="Inter Bold" pitchFamily="34" charset="-122"/>
                    <a:cs typeface="Inter Bold" pitchFamily="34" charset="-120"/>
                  </a:rPr>
                  <a:t>Päätöksenteko</a:t>
                </a:r>
              </a:p>
              <a:p>
                <a:pPr marL="0" marR="0" lvl="0" indent="0" defTabSz="914400" eaLnBrk="1" fontAlgn="auto" latinLnBrk="0" hangingPunct="1">
                  <a:lnSpc>
                    <a:spcPts val="2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9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 Bold" pitchFamily="34" charset="0"/>
                  <a:ea typeface="Inter Bold" pitchFamily="34" charset="-122"/>
                  <a:cs typeface="Inter Bold" pitchFamily="34" charset="-12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Tekoälymalli voi:</a:t>
                </a: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Ennustaa puun hinnan kehitystä (koneoppiminen)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Arvioida korkokehityksen vaikutusta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Laskea kassavirran nykyarvon eri skenaarioissa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Ja antaa suosituksen: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"Myy nyt"</a:t>
                </a:r>
                <a:b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</a:b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tai</a:t>
                </a:r>
                <a:b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</a:b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"Odota 6 kk – odotusarvo +4 %”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Tämä on: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0B000402020202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Ennustemalli + päätösmalli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fi-FI" sz="1600" kern="0" dirty="0">
                    <a:solidFill>
                      <a:prstClr val="black"/>
                    </a:solidFill>
                    <a:latin typeface="Aptos Display" panose="020B0004020202020204" pitchFamily="34" charset="0"/>
                  </a:rPr>
                  <a:t>Y</a:t>
                </a:r>
                <a:r>
                  <a:rPr kumimoji="0" lang="fi-FI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hdistelmä</a:t>
                </a:r>
                <a:r>
                  <a:rPr kumimoji="0" lang="fi-FI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 panose="020B0004020202020204" pitchFamily="34" charset="0"/>
                  </a:rPr>
                  <a:t> koneoppimista + optimointia</a:t>
                </a:r>
              </a:p>
              <a:p>
                <a:pPr marL="0" marR="0" lvl="0" indent="0" defTabSz="914400" eaLnBrk="1" fontAlgn="auto" latinLnBrk="0" hangingPunct="1">
                  <a:lnSpc>
                    <a:spcPts val="24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9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Text 6">
                <a:extLst>
                  <a:ext uri="{FF2B5EF4-FFF2-40B4-BE49-F238E27FC236}">
                    <a16:creationId xmlns:a16="http://schemas.microsoft.com/office/drawing/2014/main" id="{E93B9279-5674-5557-0525-C9084B393C2C}"/>
                  </a:ext>
                </a:extLst>
              </p:cNvPr>
              <p:cNvSpPr/>
              <p:nvPr/>
            </p:nvSpPr>
            <p:spPr>
              <a:xfrm>
                <a:off x="7620357" y="3524250"/>
                <a:ext cx="6010275" cy="63507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" name="Text 3">
              <a:extLst>
                <a:ext uri="{FF2B5EF4-FFF2-40B4-BE49-F238E27FC236}">
                  <a16:creationId xmlns:a16="http://schemas.microsoft.com/office/drawing/2014/main" id="{CC4811F2-6E8B-629F-AAA9-2EBCA86B61D4}"/>
                </a:ext>
              </a:extLst>
            </p:cNvPr>
            <p:cNvSpPr/>
            <p:nvPr/>
          </p:nvSpPr>
          <p:spPr>
            <a:xfrm>
              <a:off x="7624167" y="3775400"/>
              <a:ext cx="6010275" cy="9526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5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569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6AA7B4-C30D-A508-36AC-C0B2B87B9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9932"/>
            <a:ext cx="10515600" cy="869382"/>
          </a:xfrm>
        </p:spPr>
        <p:txBody>
          <a:bodyPr>
            <a:normAutofit fontScale="90000"/>
          </a:bodyPr>
          <a:lstStyle/>
          <a:p>
            <a:r>
              <a:rPr lang="fi-FI" noProof="0" dirty="0">
                <a:solidFill>
                  <a:srgbClr val="008755"/>
                </a:solidFill>
                <a:latin typeface="Aptos Display" panose="020B0004020202020204" pitchFamily="34" charset="0"/>
                <a:ea typeface="Inter Bold" pitchFamily="34" charset="-122"/>
                <a:cs typeface="Inter Bold" pitchFamily="34" charset="-120"/>
              </a:rPr>
              <a:t>Satelliittikuvien älykäs tulkinta</a:t>
            </a:r>
            <a:br>
              <a:rPr lang="fi-FI" noProof="0" dirty="0"/>
            </a:b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02ABF01-C5FC-2B36-8757-FE1F49134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EEEC848-18BE-9EFC-6924-7EC5E1C5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8</a:t>
            </a:fld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04A1D59-A634-79FD-804A-F4B26060B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233" y="1482292"/>
            <a:ext cx="4567566" cy="4572084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D3F255D1-A2FB-7C54-5720-B9EDD1447936}"/>
              </a:ext>
            </a:extLst>
          </p:cNvPr>
          <p:cNvSpPr txBox="1"/>
          <p:nvPr/>
        </p:nvSpPr>
        <p:spPr>
          <a:xfrm>
            <a:off x="693019" y="2329314"/>
            <a:ext cx="77675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>
                <a:latin typeface="Aptos Display" panose="020B0004020202020204" pitchFamily="34" charset="0"/>
              </a:rPr>
              <a:t>Metsien terveysanalyysit (kuusikot)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>
                <a:latin typeface="Aptos Display" panose="020B0004020202020204" pitchFamily="34" charset="0"/>
              </a:rPr>
              <a:t>Myrskytuhot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>
                <a:latin typeface="Aptos Display" panose="020B0004020202020204" pitchFamily="34" charset="0"/>
              </a:rPr>
              <a:t>Taimikoiden työvaikeustekijät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 err="1">
                <a:latin typeface="Aptos Display" panose="020B0004020202020204" pitchFamily="34" charset="0"/>
              </a:rPr>
              <a:t>Nmh</a:t>
            </a:r>
            <a:r>
              <a:rPr lang="fi-FI" sz="3600" noProof="0" dirty="0">
                <a:latin typeface="Aptos Display" panose="020B0004020202020204" pitchFamily="34" charset="0"/>
              </a:rPr>
              <a:t> -hoitotarve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>
                <a:latin typeface="Aptos Display" panose="020B0004020202020204" pitchFamily="34" charset="0"/>
              </a:rPr>
              <a:t>Luonnon monimuotoisuusindeksi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600" noProof="0" dirty="0">
                <a:latin typeface="Aptos Display" panose="020B0004020202020204" pitchFamily="34" charset="0"/>
              </a:rPr>
              <a:t>Terveyslannoitustarve</a:t>
            </a:r>
          </a:p>
          <a:p>
            <a:endParaRPr lang="fi-FI" sz="3600" noProof="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0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CCC063-BCF9-1061-4766-50DC8C95B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Tekoäly liiketoiminnan tukena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264D7A5-D22B-FADB-F333-AED952334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69AF68-6EEF-5F08-860C-CE9AF2BF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smtClean="0"/>
              <a:t>9</a:t>
            </a:fld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D5F6578-2DE2-BE38-5A1D-1B0F3C60626C}"/>
              </a:ext>
            </a:extLst>
          </p:cNvPr>
          <p:cNvSpPr txBox="1"/>
          <p:nvPr/>
        </p:nvSpPr>
        <p:spPr>
          <a:xfrm>
            <a:off x="926522" y="2363196"/>
            <a:ext cx="95578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i="1" dirty="0"/>
              <a:t>"Tervehdys Metsänhoitoyhdistyksestä! Lähestymme sinua, koska tuoreen satelliittikuva-analyysin perusteella metsätilallasi on havaittu kohonnut puuston hyönteistuhoriski. Ei syytä huoleen! Havainto ei automaattisesti tarkoita hyönteistuhoa. </a:t>
            </a:r>
          </a:p>
          <a:p>
            <a:endParaRPr lang="fi-FI" sz="2400" i="1" dirty="0"/>
          </a:p>
          <a:p>
            <a:r>
              <a:rPr lang="fi-FI" sz="2400" i="1" dirty="0"/>
              <a:t>Ota yhteyttä metsäneuvojaasi Seppo ******* (0400 123456, seppo.******@mhy.fi) ja hän voi auttaa selvittämään miksi havainto metsästäsi löytyy. Pidetään yhdessä metsistäsi huolta! </a:t>
            </a:r>
            <a:br>
              <a:rPr lang="fi-FI" sz="2400" i="1" dirty="0"/>
            </a:br>
            <a:r>
              <a:rPr lang="fi-FI" sz="2400" i="1" dirty="0"/>
              <a:t>Terveisin Mhy *******"</a:t>
            </a:r>
          </a:p>
        </p:txBody>
      </p:sp>
    </p:spTree>
    <p:extLst>
      <p:ext uri="{BB962C8B-B14F-4D97-AF65-F5344CB8AC3E}">
        <p14:creationId xmlns:p14="http://schemas.microsoft.com/office/powerpoint/2010/main" val="343078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B4D9596-96DA-BBD0-147E-515921CB3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98EC38-FA41-C796-CC7A-EB71D318E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10</a:t>
            </a:fld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2F2E0EB-B8B9-34FB-A23B-E68F4012F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303" y="1624263"/>
            <a:ext cx="3398142" cy="509721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7C14455-5470-A2B8-6138-E10564C0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194" y="1189572"/>
            <a:ext cx="10515600" cy="869382"/>
          </a:xfrm>
        </p:spPr>
        <p:txBody>
          <a:bodyPr>
            <a:normAutofit/>
          </a:bodyPr>
          <a:lstStyle/>
          <a:p>
            <a:r>
              <a:rPr lang="fi-FI" noProof="0" dirty="0">
                <a:latin typeface="Aptos Display" panose="020B0004020202020204" pitchFamily="34" charset="0"/>
              </a:rPr>
              <a:t>Verotositteet automaattisesti järjestelmään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B6035229-D862-574A-260A-A6B8DF342D9E}"/>
              </a:ext>
            </a:extLst>
          </p:cNvPr>
          <p:cNvSpPr txBox="1"/>
          <p:nvPr/>
        </p:nvSpPr>
        <p:spPr>
          <a:xfrm>
            <a:off x="664145" y="2203333"/>
            <a:ext cx="7411452" cy="3277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Metsätoimihenkilöiden ei enää tarvitse manuaalisesti syöttää tositteita  järjestelmään</a:t>
            </a:r>
          </a:p>
          <a:p>
            <a:pPr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Tekoäly lukee ja tulkitsee kuitit automaattisesti. Riittää, että kuitista otetaan kuva tai se lähetetään sähköpostitse</a:t>
            </a:r>
            <a:endParaRPr lang="fi-FI" noProof="0" dirty="0"/>
          </a:p>
          <a:p>
            <a:pPr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Tekoälyn avulla voidaan tunnistaa summat, päivämäärät ja menolajit</a:t>
            </a:r>
          </a:p>
          <a:p>
            <a:pPr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Järjestelmä osaa luokitella kulut oikeisiin kategorioihin veroilmoitusta varten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41624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79EC35B-8CC3-7577-3AB9-8A2AAB7C7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A2B8808-265D-5A70-719B-27BD1F40A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11</a:t>
            </a:fld>
            <a:endParaRPr lang="fi-FI" noProof="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8EB8F80-5070-DF5F-8077-B8158BEEE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58" y="1220328"/>
            <a:ext cx="3274141" cy="4911212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A907F649-B7FB-0F67-BE3D-1F5B65B608AB}"/>
              </a:ext>
            </a:extLst>
          </p:cNvPr>
          <p:cNvSpPr txBox="1"/>
          <p:nvPr/>
        </p:nvSpPr>
        <p:spPr>
          <a:xfrm>
            <a:off x="3962400" y="772136"/>
            <a:ext cx="7924800" cy="1291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850"/>
              </a:lnSpc>
              <a:buNone/>
            </a:pPr>
            <a:r>
              <a:rPr lang="fi-FI" sz="2800" b="1" noProof="0" dirty="0">
                <a:solidFill>
                  <a:srgbClr val="008755"/>
                </a:solidFill>
                <a:latin typeface="Aptos Display" panose="020B0004020202020204" pitchFamily="34" charset="0"/>
                <a:ea typeface="Inter Bold" pitchFamily="34" charset="-122"/>
                <a:cs typeface="Inter Bold" pitchFamily="34" charset="-120"/>
              </a:rPr>
              <a:t>Laskujen ja asiakaspalautteen automaatio ohjelmistorobotiikalla</a:t>
            </a:r>
            <a:endParaRPr lang="fi-FI" sz="2800" noProof="0" dirty="0">
              <a:latin typeface="Aptos Display" panose="020B0004020202020204" pitchFamily="34" charset="0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2CCAB14E-557E-B4FD-3E56-7188FAA8C9C8}"/>
              </a:ext>
            </a:extLst>
          </p:cNvPr>
          <p:cNvSpPr/>
          <p:nvPr/>
        </p:nvSpPr>
        <p:spPr>
          <a:xfrm>
            <a:off x="3893228" y="2371253"/>
            <a:ext cx="7556421" cy="398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Ohjelmistorobotiikka (RPA) automatisoi laskujen käsittelyä ja asiakaspalautteen keräämistä</a:t>
            </a:r>
          </a:p>
          <a:p>
            <a:pPr algn="l"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Aptos Display" panose="020B0004020202020204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 Ohjelmistorobotilla voidaan tarkistaa saapuvia laskuja, kohdentaa niitä oikeille kustannuspaikoille ja hyväksyä ne maksettavaksi ilman toimihenkilön väliintuloa rutiiniprosesseissa</a:t>
            </a:r>
          </a:p>
          <a:p>
            <a:pPr algn="l"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Aptos Display" panose="020B0004020202020204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Asiakaspalautteen kerääminen on automatisoitu koko ketjussa</a:t>
            </a:r>
          </a:p>
          <a:p>
            <a:pPr algn="l">
              <a:lnSpc>
                <a:spcPts val="2500"/>
              </a:lnSpc>
            </a:pPr>
            <a:endParaRPr lang="fi-FI" noProof="0" dirty="0">
              <a:solidFill>
                <a:srgbClr val="000000"/>
              </a:solidFill>
              <a:latin typeface="Aptos Display" panose="020B0004020202020204" pitchFamily="34" charset="0"/>
              <a:ea typeface="Inter" pitchFamily="34" charset="-122"/>
              <a:cs typeface="Inter" pitchFamily="34" charset="-12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noProof="0" dirty="0">
                <a:solidFill>
                  <a:srgbClr val="000000"/>
                </a:solidFill>
                <a:latin typeface="Aptos Display" panose="020B0004020202020204" pitchFamily="34" charset="0"/>
                <a:ea typeface="Inter" pitchFamily="34" charset="-122"/>
                <a:cs typeface="Inter" pitchFamily="34" charset="-120"/>
              </a:rPr>
              <a:t>Yhdistettynä tekoälyyn robotit voivat oppia tunnistamaan epätavallisia tilanteita ja nostamaan ne ihmisen tarkastettavaksi. Esimerkiksi poikkeuksellisen suuri lasku tai epätavallinen toimittaja laukaisee ilmoituksen</a:t>
            </a:r>
            <a:endParaRPr lang="fi-FI" noProof="0" dirty="0">
              <a:latin typeface="Aptos Display" panose="020B0004020202020204" pitchFamily="34" charset="0"/>
            </a:endParaRP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fi-FI" noProof="0" dirty="0">
              <a:solidFill>
                <a:srgbClr val="000000"/>
              </a:solidFill>
              <a:latin typeface="Aptos Display" panose="020B0004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49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0F652-BD9B-26D5-BBF9-6CD95027F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89F59AC-4984-EDB3-B193-0CD4B2882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874" y="2107011"/>
            <a:ext cx="5463062" cy="298227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B739B4D-2F2E-BEC1-299E-0DF6EA4B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0" noProof="0" dirty="0">
                <a:latin typeface="Aptos Display" panose="020B0004020202020204" pitchFamily="34" charset="0"/>
              </a:rPr>
              <a:t>Metsänomistajien arvojen ja tavoitteiden sanoittaminen tekoälyllä</a:t>
            </a:r>
            <a:br>
              <a:rPr lang="fi-FI" b="0" noProof="0" dirty="0">
                <a:latin typeface="Segoe UI" panose="020B0502040204020203" pitchFamily="34" charset="0"/>
              </a:rPr>
            </a:b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2492CD-530C-9634-DB25-328FDE04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D0908B6-A09B-A5E5-F711-340942B8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12</a:t>
            </a:fld>
            <a:endParaRPr lang="fi-FI" noProof="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9E5B2F7-033D-5335-6379-F8E3BB2E42B3}"/>
              </a:ext>
            </a:extLst>
          </p:cNvPr>
          <p:cNvSpPr txBox="1"/>
          <p:nvPr/>
        </p:nvSpPr>
        <p:spPr>
          <a:xfrm>
            <a:off x="838200" y="2478128"/>
            <a:ext cx="62459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noProof="0" dirty="0">
                <a:latin typeface="Aptos Display" panose="020B0004020202020204" pitchFamily="34" charset="0"/>
              </a:rPr>
              <a:t>Tekoälyn avulla metsänomistajan arvot ja tavoitteet voidaan tehdä näkyviksi, ymmärrettäviksi ja konkreettisiksi.</a:t>
            </a:r>
          </a:p>
          <a:p>
            <a:endParaRPr lang="fi-FI" sz="2400" noProof="0" dirty="0">
              <a:latin typeface="Aptos Display" panose="020B0004020202020204" pitchFamily="34" charset="0"/>
            </a:endParaRPr>
          </a:p>
          <a:p>
            <a:r>
              <a:rPr lang="fi-FI" sz="2400" noProof="0" dirty="0">
                <a:latin typeface="Aptos Display" panose="020B0004020202020204" pitchFamily="34" charset="0"/>
              </a:rPr>
              <a:t>Tavoitteena on auttaa metsänomistajaa hahmottamaan mitä hän oikeasti haluaa metsältään nyt ja tulevaisuudessa.</a:t>
            </a:r>
          </a:p>
        </p:txBody>
      </p:sp>
    </p:spTree>
    <p:extLst>
      <p:ext uri="{BB962C8B-B14F-4D97-AF65-F5344CB8AC3E}">
        <p14:creationId xmlns:p14="http://schemas.microsoft.com/office/powerpoint/2010/main" val="269108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1C6E62F9-B01E-DE60-331D-90B2DC095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923" y="2927349"/>
            <a:ext cx="2286001" cy="342900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7D30FCC-2498-B3AA-F8B4-D79EC594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45" y="963554"/>
            <a:ext cx="10515600" cy="869382"/>
          </a:xfrm>
        </p:spPr>
        <p:txBody>
          <a:bodyPr/>
          <a:lstStyle/>
          <a:p>
            <a:r>
              <a:rPr lang="fi-FI" noProof="0" dirty="0">
                <a:latin typeface="Aptos Display" panose="020B0004020202020204" pitchFamily="34" charset="0"/>
              </a:rPr>
              <a:t>Miten ratkaisu toimii?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9BF1918-7916-8CC9-00D8-6C888AD46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FECC7E-3AA5-0530-6600-921B6F81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13</a:t>
            </a:fld>
            <a:endParaRPr lang="fi-FI" noProof="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AFF22FF-67C1-EC22-D55C-C0ECB2902764}"/>
              </a:ext>
            </a:extLst>
          </p:cNvPr>
          <p:cNvSpPr txBox="1"/>
          <p:nvPr/>
        </p:nvSpPr>
        <p:spPr>
          <a:xfrm>
            <a:off x="748692" y="1979835"/>
            <a:ext cx="1005759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noProof="0" dirty="0">
                <a:latin typeface="Aptos Display" panose="020B0004020202020204" pitchFamily="34" charset="0"/>
              </a:rPr>
              <a:t>Toimihenkilö kysyy ohjatusti metsänomistajan arvoja ja tavoitteita: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Mikä on metsän merkitys sinulle?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Painottuuko tavoitteesi talouteen, luontoon, perintöön vai niiden yhdistelmään?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Miten suhtaudut riskeihin, hakkuisiin ja pitkän aikavälin suunnitteluun?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Millainen metsän tulisi olla esimerkiksi 10–30 vuoden päästä?</a:t>
            </a:r>
          </a:p>
          <a:p>
            <a:pPr lvl="1"/>
            <a:endParaRPr lang="fi-FI" sz="2000" noProof="0" dirty="0">
              <a:latin typeface="Aptos Display" panose="020B0004020202020204" pitchFamily="34" charset="0"/>
            </a:endParaRPr>
          </a:p>
          <a:p>
            <a:r>
              <a:rPr lang="fi-FI" sz="2000" noProof="0" dirty="0">
                <a:latin typeface="Aptos Display" panose="020B0004020202020204" pitchFamily="34" charset="0"/>
              </a:rPr>
              <a:t>Tekoälyn rooli: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Tulkitsee vastauksia kokonaisuutena, ei yksittäisinä valintoina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Tunnistaa arvoihin liittyviä painotuksia ja ristiriitoja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Osaa kysyä jatkokysymyksiä juuri oikeissa kohdissa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Muokkaa vastaukset selkeäksi ja ymmärrettäväksi kokonaiskuvaksi</a:t>
            </a:r>
          </a:p>
        </p:txBody>
      </p:sp>
    </p:spTree>
    <p:extLst>
      <p:ext uri="{BB962C8B-B14F-4D97-AF65-F5344CB8AC3E}">
        <p14:creationId xmlns:p14="http://schemas.microsoft.com/office/powerpoint/2010/main" val="2720791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1CBD2-17B5-C78C-8E10-0E609DB6D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3CF8FF-3964-63FF-BAB8-253EB0F5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45" y="1114848"/>
            <a:ext cx="10515600" cy="869382"/>
          </a:xfrm>
        </p:spPr>
        <p:txBody>
          <a:bodyPr>
            <a:noAutofit/>
          </a:bodyPr>
          <a:lstStyle/>
          <a:p>
            <a:r>
              <a:rPr lang="fi-FI" sz="3200" dirty="0">
                <a:latin typeface="Aptos Display" panose="020B0004020202020204" pitchFamily="34" charset="0"/>
              </a:rPr>
              <a:t>Tekoäly johdon tukena: metsänhoitoyhdistyksen strateginen tilannekuva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E47C135-1A23-CCCA-3DD4-8EAE8AB8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smtClean="0"/>
              <a:t>11.2.2026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6100662-0FD7-2AD9-014E-A208CBDC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smtClean="0"/>
              <a:t>14</a:t>
            </a:fld>
            <a:endParaRPr lang="fi-FI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AA002BC-871E-775B-1309-57E869D476A8}"/>
              </a:ext>
            </a:extLst>
          </p:cNvPr>
          <p:cNvSpPr txBox="1"/>
          <p:nvPr/>
        </p:nvSpPr>
        <p:spPr>
          <a:xfrm>
            <a:off x="838200" y="2139459"/>
            <a:ext cx="105156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Tekoäly ei ainoastaan raportoi menneestä, vaan se luo johdolle ennustavan näkymän tulevaan. Tämä auttaa tekemään parempia päätöksiä kriittisissä tilanteissa ja tunnistamaan riskejä ennaltaehkäisevästi</a:t>
            </a:r>
          </a:p>
          <a:p>
            <a:endParaRPr lang="fi-FI" dirty="0">
              <a:latin typeface="Aptos Display" panose="020B0004020202020204" pitchFamily="34" charset="0"/>
            </a:endParaRPr>
          </a:p>
          <a:p>
            <a:r>
              <a:rPr lang="fi-FI" dirty="0">
                <a:latin typeface="Aptos Display" panose="020B0004020202020204" pitchFamily="34" charset="0"/>
              </a:rPr>
              <a:t>Esimerkkejä:</a:t>
            </a:r>
          </a:p>
          <a:p>
            <a:endParaRPr lang="fi-FI" dirty="0">
              <a:latin typeface="Aptos Display" panose="020B0004020202020204" pitchFamily="34" charset="0"/>
            </a:endParaRPr>
          </a:p>
          <a:p>
            <a:r>
              <a:rPr lang="fi-FI" dirty="0">
                <a:latin typeface="Aptos Display" panose="020B0004020202020204" pitchFamily="34" charset="0"/>
              </a:rPr>
              <a:t>Segmentointi: AI tunnistaa passiiviset metsänomistajat ja ennustaa heidän todennäköisyyttään tarttua metsänhoitotarjouksiin</a:t>
            </a:r>
          </a:p>
          <a:p>
            <a:endParaRPr lang="fi-FI" dirty="0">
              <a:latin typeface="Aptos Display" panose="020B0004020202020204" pitchFamily="34" charset="0"/>
            </a:endParaRPr>
          </a:p>
          <a:p>
            <a:r>
              <a:rPr lang="fi-FI" dirty="0">
                <a:latin typeface="Aptos Display" panose="020B0004020202020204" pitchFamily="34" charset="0"/>
              </a:rPr>
              <a:t>Hinnoitteluvoima: Analyysi siitä, miten puun hinnan vaihtelut vaikuttavat jäsenten halukkuuteen investoida taimikonhoitoon tai lannoitukseen</a:t>
            </a:r>
          </a:p>
          <a:p>
            <a:endParaRPr lang="fi-FI" dirty="0">
              <a:latin typeface="Aptos Display" panose="020B0004020202020204" pitchFamily="34" charset="0"/>
            </a:endParaRPr>
          </a:p>
          <a:p>
            <a:r>
              <a:rPr lang="fi-FI" dirty="0">
                <a:latin typeface="Aptos Display" panose="020B0004020202020204" pitchFamily="34" charset="0"/>
              </a:rPr>
              <a:t>Ostopolun analyysi: Tunnistetaan, mitkä kanavat (portaali, puhelu, tapaaminen) johtavat korkeimpaan konversioon</a:t>
            </a:r>
          </a:p>
          <a:p>
            <a:endParaRPr lang="fi-FI" dirty="0">
              <a:latin typeface="Aptos Display" panose="020B0004020202020204" pitchFamily="34" charset="0"/>
            </a:endParaRPr>
          </a:p>
          <a:p>
            <a:r>
              <a:rPr lang="fi-FI" b="1" dirty="0">
                <a:latin typeface="Aptos Display" panose="020B0004020202020204" pitchFamily="34" charset="0"/>
              </a:rPr>
              <a:t>Tekoäly auttaa siirtymään reaktiivisesta "perävalojen katselusta" proaktiiviseen johtamiseen</a:t>
            </a:r>
          </a:p>
        </p:txBody>
      </p:sp>
    </p:spTree>
    <p:extLst>
      <p:ext uri="{BB962C8B-B14F-4D97-AF65-F5344CB8AC3E}">
        <p14:creationId xmlns:p14="http://schemas.microsoft.com/office/powerpoint/2010/main" val="118178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8EDD-4956-2D68-381B-ABBC18DF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0D9469-B5B2-B1BE-D57D-6E58FAAB2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2" y="730280"/>
            <a:ext cx="10515600" cy="869382"/>
          </a:xfrm>
        </p:spPr>
        <p:txBody>
          <a:bodyPr/>
          <a:lstStyle/>
          <a:p>
            <a:r>
              <a:rPr lang="fi-FI" noProof="0" dirty="0">
                <a:latin typeface="Aptos Display" panose="020B0004020202020204" pitchFamily="34" charset="0"/>
              </a:rPr>
              <a:t>Tietoturva ja tekoäly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3C44969-6E59-0C00-5ED2-837869EB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2411333-D2A3-1322-6783-009E3794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15</a:t>
            </a:fld>
            <a:endParaRPr lang="fi-FI" noProof="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5BC562E-53E3-26B0-48DF-88F875A0FAF7}"/>
              </a:ext>
            </a:extLst>
          </p:cNvPr>
          <p:cNvSpPr txBox="1"/>
          <p:nvPr/>
        </p:nvSpPr>
        <p:spPr>
          <a:xfrm>
            <a:off x="673752" y="1469627"/>
            <a:ext cx="730292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noProof="0" dirty="0">
                <a:latin typeface="Aptos Display" panose="020B0004020202020204" pitchFamily="34" charset="0"/>
              </a:rPr>
              <a:t>SOC ja SIEM – Älykäs valvonta ja SOAR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Valvontakeskus (SOC) ja tiedonhallintajärjestelmä (SIEM) muodostavat tekoälypohjaisen puolustuksen ytimen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SOAR-automaatio (Security </a:t>
            </a:r>
            <a:r>
              <a:rPr lang="fi-FI" sz="2000" noProof="0" dirty="0" err="1">
                <a:latin typeface="Aptos Display" panose="020B0004020202020204" pitchFamily="34" charset="0"/>
              </a:rPr>
              <a:t>Orchestration</a:t>
            </a:r>
            <a:r>
              <a:rPr lang="fi-FI" sz="2000" noProof="0" dirty="0">
                <a:latin typeface="Aptos Display" panose="020B0004020202020204" pitchFamily="34" charset="0"/>
              </a:rPr>
              <a:t>, </a:t>
            </a:r>
            <a:r>
              <a:rPr lang="fi-FI" sz="2000" noProof="0" dirty="0" err="1">
                <a:latin typeface="Aptos Display" panose="020B0004020202020204" pitchFamily="34" charset="0"/>
              </a:rPr>
              <a:t>Automation</a:t>
            </a:r>
            <a:r>
              <a:rPr lang="fi-FI" sz="2000" noProof="0" dirty="0">
                <a:latin typeface="Aptos Display" panose="020B0004020202020204" pitchFamily="34" charset="0"/>
              </a:rPr>
              <a:t> and </a:t>
            </a:r>
            <a:r>
              <a:rPr lang="fi-FI" sz="2000" noProof="0" dirty="0" err="1">
                <a:latin typeface="Aptos Display" panose="020B0004020202020204" pitchFamily="34" charset="0"/>
              </a:rPr>
              <a:t>Response</a:t>
            </a:r>
            <a:r>
              <a:rPr lang="fi-FI" sz="2000" noProof="0" dirty="0">
                <a:latin typeface="Aptos Display" panose="020B0004020202020204" pitchFamily="34" charset="0"/>
              </a:rPr>
              <a:t>): Automatisoidaan rutiininomaiset tutkintavaiheet ja vasteet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Tiedon rikastaminen: Järjestelmä hakee automaattisesti lisätietoa globaaleista uhkatietokannoista ja yhdistää sen paikallisiin havaintoihin</a:t>
            </a:r>
          </a:p>
          <a:p>
            <a:endParaRPr lang="fi-FI" sz="2000" noProof="0" dirty="0">
              <a:latin typeface="Aptos Display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noProof="0" dirty="0">
                <a:latin typeface="Aptos Display" panose="020B0004020202020204" pitchFamily="34" charset="0"/>
              </a:rPr>
              <a:t>Proaktiivinen uhkien metsästys: Tekoäly auttaa tunnistamaan poikkeamia, joita perinteiset sääntöpohjaiset järjestelmät eivät huomaa, etsimällä hyökkääjien käyttämiä malleja ja taktiikoita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EEF2064-58BE-D22D-0BE5-56058B9D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602" y="1469627"/>
            <a:ext cx="4147344" cy="226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49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196B7-7963-2A6D-C029-3B983E78E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B24738F-BD10-0D57-9D41-269FDC58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BDEB68F-4A79-386B-4FCF-B2032102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16</a:t>
            </a:fld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31A3B86-1595-B8EE-EC4E-E7B54CC77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831" y="787498"/>
            <a:ext cx="3955984" cy="593397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559E8A1-088E-C8E3-CC48-BD4EFD1B1C36}"/>
              </a:ext>
            </a:extLst>
          </p:cNvPr>
          <p:cNvSpPr txBox="1"/>
          <p:nvPr/>
        </p:nvSpPr>
        <p:spPr>
          <a:xfrm>
            <a:off x="742748" y="2093917"/>
            <a:ext cx="6497053" cy="402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550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</a:t>
            </a:r>
            <a:r>
              <a:rPr kumimoji="0" lang="fi-FI" sz="1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ekoälyarkkitehtuurin kuvaus koko järjestölle: </a:t>
            </a:r>
          </a:p>
          <a:p>
            <a:pPr marR="0" lvl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sz="1550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</a:t>
            </a:r>
            <a:r>
              <a:rPr kumimoji="0" lang="fi-FI" sz="1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MTK:lle, mhy -ketjulle ja viestimedialle</a:t>
            </a:r>
          </a:p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i-FI" sz="1550" noProof="0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Kyseessä ei ole tekninen integraatioarkkitehtuuri vaan strateginen näkemys siitä, miten tekoälyä hyödynnetään eri prosesseissa ja toiminnoissa</a:t>
            </a:r>
          </a:p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550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Tunnistaa synergiat ja yhteistyömahdollisuudet. Samoja tekoälykomponentteja voidaan hyödyntää useissa organisaatioissa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550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550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</a:rPr>
              <a:t>Dokumentointi sisältää käytössä </a:t>
            </a:r>
            <a:r>
              <a:rPr kumimoji="0" lang="fi-FI" sz="1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olevat tekoälyratkaisut, niiden käyttötapaukset, vastuuhenkilöt ja kehityssuunnitelmat</a:t>
            </a:r>
            <a:endParaRPr kumimoji="0" lang="fi-FI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16293EA-0C18-1A95-86A6-9A2DBCC9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185" y="965108"/>
            <a:ext cx="10515600" cy="1219827"/>
          </a:xfrm>
        </p:spPr>
        <p:txBody>
          <a:bodyPr>
            <a:normAutofit/>
          </a:bodyPr>
          <a:lstStyle/>
          <a:p>
            <a:r>
              <a:rPr lang="fi-FI" noProof="0" dirty="0">
                <a:solidFill>
                  <a:srgbClr val="0087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Kohti yhteistä tekoälyarkkitehtuuria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88606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FD5CAC4-53F6-4B39-AE92-0CC47079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B8829F7-7ADF-BC9A-E2A8-BD1B931A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17</a:t>
            </a:fld>
            <a:endParaRPr lang="fi-FI" noProof="0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BEAE1547-6220-FE00-89DF-72F9E12D2991}"/>
              </a:ext>
            </a:extLst>
          </p:cNvPr>
          <p:cNvGrpSpPr/>
          <p:nvPr/>
        </p:nvGrpSpPr>
        <p:grpSpPr>
          <a:xfrm>
            <a:off x="786735" y="2163646"/>
            <a:ext cx="10560010" cy="4100751"/>
            <a:chOff x="793790" y="2254091"/>
            <a:chExt cx="13042820" cy="4738212"/>
          </a:xfrm>
        </p:grpSpPr>
        <p:sp>
          <p:nvSpPr>
            <p:cNvPr id="6" name="Shape 1">
              <a:extLst>
                <a:ext uri="{FF2B5EF4-FFF2-40B4-BE49-F238E27FC236}">
                  <a16:creationId xmlns:a16="http://schemas.microsoft.com/office/drawing/2014/main" id="{1EBDAF25-B1CA-547D-E92A-A090EF882497}"/>
                </a:ext>
              </a:extLst>
            </p:cNvPr>
            <p:cNvSpPr/>
            <p:nvPr/>
          </p:nvSpPr>
          <p:spPr>
            <a:xfrm>
              <a:off x="793790" y="2254091"/>
              <a:ext cx="6422231" cy="2269927"/>
            </a:xfrm>
            <a:prstGeom prst="roundRect">
              <a:avLst>
                <a:gd name="adj" fmla="val 3672"/>
              </a:avLst>
            </a:prstGeom>
            <a:solidFill>
              <a:srgbClr val="CCFFE1"/>
            </a:solidFill>
            <a:ln w="7620">
              <a:solidFill>
                <a:srgbClr val="B2E5C7"/>
              </a:solidFill>
              <a:prstDash val="soli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Shape 2">
              <a:extLst>
                <a:ext uri="{FF2B5EF4-FFF2-40B4-BE49-F238E27FC236}">
                  <a16:creationId xmlns:a16="http://schemas.microsoft.com/office/drawing/2014/main" id="{E113381C-0A04-59F1-32EC-46747B939CBC}"/>
                </a:ext>
              </a:extLst>
            </p:cNvPr>
            <p:cNvSpPr/>
            <p:nvPr/>
          </p:nvSpPr>
          <p:spPr>
            <a:xfrm>
              <a:off x="999768" y="2460069"/>
              <a:ext cx="595313" cy="595313"/>
            </a:xfrm>
            <a:prstGeom prst="roundRect">
              <a:avLst>
                <a:gd name="adj" fmla="val 15358451"/>
              </a:avLst>
            </a:prstGeom>
            <a:solidFill>
              <a:srgbClr val="009E41"/>
            </a:solidFill>
            <a:ln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Image 0" descr="preencoded.png">
              <a:extLst>
                <a:ext uri="{FF2B5EF4-FFF2-40B4-BE49-F238E27FC236}">
                  <a16:creationId xmlns:a16="http://schemas.microsoft.com/office/drawing/2014/main" id="{A814E39E-4AD9-EA5E-0350-170F2F19A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63479" y="2623661"/>
              <a:ext cx="267891" cy="267891"/>
            </a:xfrm>
            <a:prstGeom prst="rect">
              <a:avLst/>
            </a:prstGeom>
          </p:spPr>
        </p:pic>
        <p:sp>
          <p:nvSpPr>
            <p:cNvPr id="9" name="Text 3">
              <a:extLst>
                <a:ext uri="{FF2B5EF4-FFF2-40B4-BE49-F238E27FC236}">
                  <a16:creationId xmlns:a16="http://schemas.microsoft.com/office/drawing/2014/main" id="{CD3CFEEA-768E-E0B0-91F3-28FEDA3E0626}"/>
                </a:ext>
              </a:extLst>
            </p:cNvPr>
            <p:cNvSpPr/>
            <p:nvPr/>
          </p:nvSpPr>
          <p:spPr>
            <a:xfrm>
              <a:off x="999768" y="3253740"/>
              <a:ext cx="2967514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9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 Bold" pitchFamily="34" charset="0"/>
                  <a:ea typeface="Inter Bold" pitchFamily="34" charset="-122"/>
                  <a:cs typeface="Inter Bold" pitchFamily="34" charset="-120"/>
                </a:rPr>
                <a:t>Strateginen suunnitelma</a:t>
              </a:r>
              <a:endParaRPr kumimoji="0" lang="fi-FI" sz="19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Text 4">
              <a:extLst>
                <a:ext uri="{FF2B5EF4-FFF2-40B4-BE49-F238E27FC236}">
                  <a16:creationId xmlns:a16="http://schemas.microsoft.com/office/drawing/2014/main" id="{F2F8BE18-46D4-8E7B-7139-31609D07D478}"/>
                </a:ext>
              </a:extLst>
            </p:cNvPr>
            <p:cNvSpPr/>
            <p:nvPr/>
          </p:nvSpPr>
          <p:spPr>
            <a:xfrm>
              <a:off x="999768" y="3682960"/>
              <a:ext cx="6010275" cy="6350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" pitchFamily="34" charset="0"/>
                  <a:ea typeface="Inter" pitchFamily="34" charset="-122"/>
                  <a:cs typeface="Inter" pitchFamily="34" charset="-120"/>
                </a:rPr>
                <a:t>Määrittelee miten tekoälyä käytetään liiketoiminnan tukena ja mitkä ovat tärkeimmät kehityskohteet.</a:t>
              </a:r>
              <a:endParaRPr kumimoji="0" lang="fi-FI" sz="15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B4BDDDF9-0A6B-A4D3-20E1-6034BC46B1BD}"/>
                </a:ext>
              </a:extLst>
            </p:cNvPr>
            <p:cNvSpPr/>
            <p:nvPr/>
          </p:nvSpPr>
          <p:spPr>
            <a:xfrm>
              <a:off x="7414379" y="2254091"/>
              <a:ext cx="6422231" cy="2269927"/>
            </a:xfrm>
            <a:prstGeom prst="roundRect">
              <a:avLst>
                <a:gd name="adj" fmla="val 3672"/>
              </a:avLst>
            </a:prstGeom>
            <a:solidFill>
              <a:srgbClr val="CCFFE1"/>
            </a:solidFill>
            <a:ln w="7620">
              <a:solidFill>
                <a:srgbClr val="B2E5C7"/>
              </a:solidFill>
              <a:prstDash val="soli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Shape 6">
              <a:extLst>
                <a:ext uri="{FF2B5EF4-FFF2-40B4-BE49-F238E27FC236}">
                  <a16:creationId xmlns:a16="http://schemas.microsoft.com/office/drawing/2014/main" id="{66E5A832-6DAA-33FC-A377-8DDBE7D1C376}"/>
                </a:ext>
              </a:extLst>
            </p:cNvPr>
            <p:cNvSpPr/>
            <p:nvPr/>
          </p:nvSpPr>
          <p:spPr>
            <a:xfrm>
              <a:off x="7620357" y="2460069"/>
              <a:ext cx="595313" cy="595313"/>
            </a:xfrm>
            <a:prstGeom prst="roundRect">
              <a:avLst>
                <a:gd name="adj" fmla="val 15358451"/>
              </a:avLst>
            </a:prstGeom>
            <a:solidFill>
              <a:srgbClr val="009E41"/>
            </a:solidFill>
            <a:ln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3" name="Image 1" descr="preencoded.png">
              <a:extLst>
                <a:ext uri="{FF2B5EF4-FFF2-40B4-BE49-F238E27FC236}">
                  <a16:creationId xmlns:a16="http://schemas.microsoft.com/office/drawing/2014/main" id="{1EADA651-3EAD-20D1-7716-8C2425BA5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84068" y="2623661"/>
              <a:ext cx="267891" cy="267891"/>
            </a:xfrm>
            <a:prstGeom prst="rect">
              <a:avLst/>
            </a:prstGeom>
          </p:spPr>
        </p:pic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2E3160D4-4C7E-018D-4A85-3443B35482EB}"/>
                </a:ext>
              </a:extLst>
            </p:cNvPr>
            <p:cNvSpPr/>
            <p:nvPr/>
          </p:nvSpPr>
          <p:spPr>
            <a:xfrm>
              <a:off x="7620357" y="3253740"/>
              <a:ext cx="2480905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9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 Bold" pitchFamily="34" charset="0"/>
                  <a:ea typeface="Inter Bold" pitchFamily="34" charset="-122"/>
                  <a:cs typeface="Inter Bold" pitchFamily="34" charset="-120"/>
                </a:rPr>
                <a:t>Komponenttikuvaus</a:t>
              </a:r>
              <a:endParaRPr kumimoji="0" lang="fi-FI" sz="19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 8">
              <a:extLst>
                <a:ext uri="{FF2B5EF4-FFF2-40B4-BE49-F238E27FC236}">
                  <a16:creationId xmlns:a16="http://schemas.microsoft.com/office/drawing/2014/main" id="{9128DEC6-BA4C-A337-70C7-F3B71094E858}"/>
                </a:ext>
              </a:extLst>
            </p:cNvPr>
            <p:cNvSpPr/>
            <p:nvPr/>
          </p:nvSpPr>
          <p:spPr>
            <a:xfrm>
              <a:off x="7620357" y="3682960"/>
              <a:ext cx="6010275" cy="6350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" pitchFamily="34" charset="0"/>
                  <a:ea typeface="Inter" pitchFamily="34" charset="-122"/>
                  <a:cs typeface="Inter" pitchFamily="34" charset="-120"/>
                </a:rPr>
                <a:t>Tunnistaa käytössä olevat tekoälyratkaisut kuten kuvantulkinta, kielimallien käyttö tai joku muu ratkaisu</a:t>
              </a:r>
              <a:endParaRPr kumimoji="0" lang="fi-FI" sz="15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Shape 9">
              <a:extLst>
                <a:ext uri="{FF2B5EF4-FFF2-40B4-BE49-F238E27FC236}">
                  <a16:creationId xmlns:a16="http://schemas.microsoft.com/office/drawing/2014/main" id="{46B46ED2-879F-50B2-82B2-5F1A2791F7A9}"/>
                </a:ext>
              </a:extLst>
            </p:cNvPr>
            <p:cNvSpPr/>
            <p:nvPr/>
          </p:nvSpPr>
          <p:spPr>
            <a:xfrm>
              <a:off x="793790" y="4722376"/>
              <a:ext cx="6422231" cy="2269927"/>
            </a:xfrm>
            <a:prstGeom prst="roundRect">
              <a:avLst>
                <a:gd name="adj" fmla="val 3672"/>
              </a:avLst>
            </a:prstGeom>
            <a:solidFill>
              <a:srgbClr val="CCFFE1"/>
            </a:solidFill>
            <a:ln w="7620">
              <a:solidFill>
                <a:srgbClr val="B2E5C7"/>
              </a:solidFill>
              <a:prstDash val="soli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DA91F440-A9E1-ECEC-2003-CC6E8ABB8332}"/>
                </a:ext>
              </a:extLst>
            </p:cNvPr>
            <p:cNvSpPr/>
            <p:nvPr/>
          </p:nvSpPr>
          <p:spPr>
            <a:xfrm>
              <a:off x="999768" y="4928354"/>
              <a:ext cx="595313" cy="595313"/>
            </a:xfrm>
            <a:prstGeom prst="roundRect">
              <a:avLst>
                <a:gd name="adj" fmla="val 15358451"/>
              </a:avLst>
            </a:prstGeom>
            <a:solidFill>
              <a:srgbClr val="009E41"/>
            </a:solidFill>
            <a:ln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Image 2" descr="preencoded.png">
              <a:extLst>
                <a:ext uri="{FF2B5EF4-FFF2-40B4-BE49-F238E27FC236}">
                  <a16:creationId xmlns:a16="http://schemas.microsoft.com/office/drawing/2014/main" id="{2B039B33-73E0-7D6B-D330-094326E3B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63479" y="5091946"/>
              <a:ext cx="267891" cy="267891"/>
            </a:xfrm>
            <a:prstGeom prst="rect">
              <a:avLst/>
            </a:prstGeom>
          </p:spPr>
        </p:pic>
        <p:sp>
          <p:nvSpPr>
            <p:cNvPr id="19" name="Text 11">
              <a:extLst>
                <a:ext uri="{FF2B5EF4-FFF2-40B4-BE49-F238E27FC236}">
                  <a16:creationId xmlns:a16="http://schemas.microsoft.com/office/drawing/2014/main" id="{0C2A4762-5F8F-1478-08E0-25CB27E67018}"/>
                </a:ext>
              </a:extLst>
            </p:cNvPr>
            <p:cNvSpPr/>
            <p:nvPr/>
          </p:nvSpPr>
          <p:spPr>
            <a:xfrm>
              <a:off x="999768" y="5722025"/>
              <a:ext cx="2480905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9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 Bold" pitchFamily="34" charset="0"/>
                  <a:ea typeface="Inter Bold" pitchFamily="34" charset="-122"/>
                  <a:cs typeface="Inter Bold" pitchFamily="34" charset="-120"/>
                </a:rPr>
                <a:t>Datavirtakuvaus</a:t>
              </a:r>
              <a:endParaRPr kumimoji="0" lang="fi-FI" sz="19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Text 12">
              <a:extLst>
                <a:ext uri="{FF2B5EF4-FFF2-40B4-BE49-F238E27FC236}">
                  <a16:creationId xmlns:a16="http://schemas.microsoft.com/office/drawing/2014/main" id="{201DB2BA-2E60-73C6-C6E5-102B77A2BDD3}"/>
                </a:ext>
              </a:extLst>
            </p:cNvPr>
            <p:cNvSpPr/>
            <p:nvPr/>
          </p:nvSpPr>
          <p:spPr>
            <a:xfrm>
              <a:off x="999768" y="6151245"/>
              <a:ext cx="6010275" cy="6350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" pitchFamily="34" charset="0"/>
                  <a:ea typeface="Inter" pitchFamily="34" charset="-122"/>
                  <a:cs typeface="Inter" pitchFamily="34" charset="-120"/>
                </a:rPr>
                <a:t>Kuvaa miten data liikkuu järjestelmien välillä ja miten tekoäly käsittelee sitä eri vaiheissa.</a:t>
              </a:r>
              <a:endParaRPr kumimoji="0" lang="fi-FI" sz="15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Shape 13">
              <a:extLst>
                <a:ext uri="{FF2B5EF4-FFF2-40B4-BE49-F238E27FC236}">
                  <a16:creationId xmlns:a16="http://schemas.microsoft.com/office/drawing/2014/main" id="{95DBEEC1-07D0-A90F-23BE-EEF5CA261DBF}"/>
                </a:ext>
              </a:extLst>
            </p:cNvPr>
            <p:cNvSpPr/>
            <p:nvPr/>
          </p:nvSpPr>
          <p:spPr>
            <a:xfrm>
              <a:off x="7414379" y="4722376"/>
              <a:ext cx="6422231" cy="2269927"/>
            </a:xfrm>
            <a:prstGeom prst="roundRect">
              <a:avLst>
                <a:gd name="adj" fmla="val 3672"/>
              </a:avLst>
            </a:prstGeom>
            <a:solidFill>
              <a:srgbClr val="CCFFE1"/>
            </a:solidFill>
            <a:ln w="7620">
              <a:solidFill>
                <a:srgbClr val="B2E5C7"/>
              </a:solidFill>
              <a:prstDash val="soli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 14">
              <a:extLst>
                <a:ext uri="{FF2B5EF4-FFF2-40B4-BE49-F238E27FC236}">
                  <a16:creationId xmlns:a16="http://schemas.microsoft.com/office/drawing/2014/main" id="{E9E66EE2-9476-EEAB-0EE7-8660FF54BC87}"/>
                </a:ext>
              </a:extLst>
            </p:cNvPr>
            <p:cNvSpPr/>
            <p:nvPr/>
          </p:nvSpPr>
          <p:spPr>
            <a:xfrm>
              <a:off x="7620357" y="4928354"/>
              <a:ext cx="595313" cy="595313"/>
            </a:xfrm>
            <a:prstGeom prst="roundRect">
              <a:avLst>
                <a:gd name="adj" fmla="val 15358451"/>
              </a:avLst>
            </a:prstGeom>
            <a:solidFill>
              <a:srgbClr val="009E41"/>
            </a:solidFill>
            <a:ln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23" name="Image 3" descr="preencoded.png">
              <a:extLst>
                <a:ext uri="{FF2B5EF4-FFF2-40B4-BE49-F238E27FC236}">
                  <a16:creationId xmlns:a16="http://schemas.microsoft.com/office/drawing/2014/main" id="{99BA1CA2-70D1-F3CE-D164-3573B8068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784068" y="5091946"/>
              <a:ext cx="267891" cy="267891"/>
            </a:xfrm>
            <a:prstGeom prst="rect">
              <a:avLst/>
            </a:prstGeom>
          </p:spPr>
        </p:pic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BAFF7EA7-149C-515E-8A4F-4BF5EDA68573}"/>
                </a:ext>
              </a:extLst>
            </p:cNvPr>
            <p:cNvSpPr/>
            <p:nvPr/>
          </p:nvSpPr>
          <p:spPr>
            <a:xfrm>
              <a:off x="7620357" y="5722025"/>
              <a:ext cx="2480905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95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 Bold" pitchFamily="34" charset="0"/>
                  <a:ea typeface="Inter Bold" pitchFamily="34" charset="-122"/>
                  <a:cs typeface="Inter Bold" pitchFamily="34" charset="-120"/>
                </a:rPr>
                <a:t>Hallintamalli</a:t>
              </a:r>
              <a:endParaRPr kumimoji="0" lang="fi-FI" sz="19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Text 16">
              <a:extLst>
                <a:ext uri="{FF2B5EF4-FFF2-40B4-BE49-F238E27FC236}">
                  <a16:creationId xmlns:a16="http://schemas.microsoft.com/office/drawing/2014/main" id="{DBB90EDB-9F9F-3D4E-C6A0-1DEDC2AE79F7}"/>
                </a:ext>
              </a:extLst>
            </p:cNvPr>
            <p:cNvSpPr/>
            <p:nvPr/>
          </p:nvSpPr>
          <p:spPr>
            <a:xfrm>
              <a:off x="7620357" y="6151245"/>
              <a:ext cx="6010275" cy="6350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5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nter" pitchFamily="34" charset="0"/>
                  <a:ea typeface="Inter" pitchFamily="34" charset="-122"/>
                  <a:cs typeface="Inter" pitchFamily="34" charset="-120"/>
                </a:rPr>
                <a:t>Määrittää vastuut, eettisen ohjeistuksen noudattamisen ja laadunvarmistusprosessit tekoälyn käytölle.</a:t>
              </a:r>
              <a:endParaRPr kumimoji="0" lang="fi-FI" sz="15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6" name="Text 0">
            <a:extLst>
              <a:ext uri="{FF2B5EF4-FFF2-40B4-BE49-F238E27FC236}">
                <a16:creationId xmlns:a16="http://schemas.microsoft.com/office/drawing/2014/main" id="{6DEC8011-DFBC-A325-B348-4B63DE4F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4523"/>
            <a:ext cx="10515600" cy="869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fi-FI" sz="3900" b="1" noProof="0" dirty="0">
                <a:solidFill>
                  <a:srgbClr val="0087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Mitä tekoälyarkkitehtuuri tarkoittaa?</a:t>
            </a:r>
            <a:endParaRPr lang="fi-FI" sz="3900" noProof="0" dirty="0"/>
          </a:p>
        </p:txBody>
      </p:sp>
    </p:spTree>
    <p:extLst>
      <p:ext uri="{BB962C8B-B14F-4D97-AF65-F5344CB8AC3E}">
        <p14:creationId xmlns:p14="http://schemas.microsoft.com/office/powerpoint/2010/main" val="2903958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57350-AAC9-F8A7-E202-C16AB95DD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010591-2806-3A35-D3E3-C2FEAFD54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noProof="0" dirty="0"/>
              <a:t>Tekoälyn eettinen käyttö ja sääntely</a:t>
            </a:r>
            <a:br>
              <a:rPr lang="fi-FI" noProof="0" dirty="0">
                <a:solidFill>
                  <a:schemeClr val="bg1"/>
                </a:solidFill>
              </a:rPr>
            </a:b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AE5F9D6-99C0-2705-B0D7-A5CF6EC82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8738A8B-0A39-D9A2-2E35-2ED1DDBC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18</a:t>
            </a:fld>
            <a:endParaRPr lang="fi-FI" noProof="0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E6D43EB-16AA-99F5-1403-8564FA925199}"/>
              </a:ext>
            </a:extLst>
          </p:cNvPr>
          <p:cNvSpPr txBox="1"/>
          <p:nvPr/>
        </p:nvSpPr>
        <p:spPr>
          <a:xfrm>
            <a:off x="926521" y="2045614"/>
            <a:ext cx="9670893" cy="4882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fi-FI" sz="1800" noProof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EU:n tekoälyasetus (AI Act) tuli voimaan vuonna 2024 ja asettaa vaatimuksia tekoälyjärjestelmien turvallisuudelle, läpinäkyvyydelle ja vastuullisuudelle</a:t>
            </a: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fi-FI" noProof="0" dirty="0">
              <a:solidFill>
                <a:srgbClr val="000000"/>
              </a:solidFill>
              <a:latin typeface="Inter" pitchFamily="34" charset="0"/>
              <a:ea typeface="Inter" pitchFamily="34" charset="-122"/>
            </a:endParaRP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1800" noProof="0" dirty="0"/>
              <a:t>Ihmisen lopullinen päätösvalta tärkeissä asioissa </a:t>
            </a: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1800" noProof="0" dirty="0"/>
              <a:t>Tekoälyn päättelylogiikan ymmärrettävyys ja selitettävyys</a:t>
            </a: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1800" noProof="0" dirty="0"/>
              <a:t>Tietosuoja ja henkilötietojen käsittelyn laillisuus</a:t>
            </a: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1800" noProof="0" dirty="0"/>
              <a:t>Riittävän osaamisen varmistaminen</a:t>
            </a:r>
          </a:p>
          <a:p>
            <a:pPr marL="285750" indent="-285750" algn="l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i-FI" sz="1800" noProof="0" dirty="0"/>
              <a:t>Jatkuva valvonta ja laadunvarmistus</a:t>
            </a:r>
          </a:p>
          <a:p>
            <a:pPr marL="0" indent="0" algn="l">
              <a:lnSpc>
                <a:spcPts val="2500"/>
              </a:lnSpc>
              <a:buNone/>
            </a:pPr>
            <a:endParaRPr lang="fi-FI" sz="1800" noProof="0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5C3EE3C3-365D-49D6-F1B0-AEC4D17E7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21" y="2914996"/>
            <a:ext cx="6565961" cy="180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4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F381-DD8B-6643-0B2D-C3D19B862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832E62-202F-ACDC-6EAF-DE17CD14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 err="1"/>
              <a:t>Vibe</a:t>
            </a:r>
            <a:r>
              <a:rPr lang="fi-FI" noProof="0" dirty="0"/>
              <a:t> </a:t>
            </a:r>
            <a:r>
              <a:rPr lang="fi-FI" noProof="0" dirty="0" err="1"/>
              <a:t>coding</a:t>
            </a: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9603488-33FE-3BBC-6DCD-5B0F1937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13A0-EF4D-DA41-A735-9A992A86E917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4110316-B068-F8A0-2BD2-9ADD12F3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19</a:t>
            </a:fld>
            <a:endParaRPr lang="fi-FI" noProof="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F5F6395-67B0-B185-2DCE-61E34C658486}"/>
              </a:ext>
            </a:extLst>
          </p:cNvPr>
          <p:cNvSpPr txBox="1"/>
          <p:nvPr/>
        </p:nvSpPr>
        <p:spPr>
          <a:xfrm>
            <a:off x="533400" y="2435802"/>
            <a:ext cx="5946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noProof="0" dirty="0" err="1">
                <a:latin typeface="Comic Sans MS" panose="030F0702030302020204" pitchFamily="66" charset="0"/>
              </a:rPr>
              <a:t>Lovable</a:t>
            </a:r>
            <a:r>
              <a:rPr lang="fi-FI" noProof="0" dirty="0">
                <a:latin typeface="Comic Sans MS" panose="030F0702030302020204" pitchFamily="66" charset="0"/>
              </a:rPr>
              <a:t>, Google Ai –studio, Claude </a:t>
            </a:r>
            <a:r>
              <a:rPr lang="fi-FI" noProof="0" dirty="0" err="1">
                <a:latin typeface="Comic Sans MS" panose="030F0702030302020204" pitchFamily="66" charset="0"/>
              </a:rPr>
              <a:t>code</a:t>
            </a:r>
            <a:r>
              <a:rPr lang="fi-FI" noProof="0" dirty="0">
                <a:latin typeface="Comic Sans MS" panose="030F0702030302020204" pitchFamily="66" charset="0"/>
              </a:rPr>
              <a:t>… </a:t>
            </a:r>
            <a:r>
              <a:rPr lang="fi-FI" noProof="0" dirty="0" err="1">
                <a:latin typeface="Comic Sans MS" panose="030F0702030302020204" pitchFamily="66" charset="0"/>
              </a:rPr>
              <a:t>You</a:t>
            </a:r>
            <a:r>
              <a:rPr lang="fi-FI" noProof="0" dirty="0">
                <a:latin typeface="Comic Sans MS" panose="030F0702030302020204" pitchFamily="66" charset="0"/>
              </a:rPr>
              <a:t> </a:t>
            </a:r>
            <a:r>
              <a:rPr lang="fi-FI" noProof="0" dirty="0" err="1">
                <a:latin typeface="Comic Sans MS" panose="030F0702030302020204" pitchFamily="66" charset="0"/>
              </a:rPr>
              <a:t>name</a:t>
            </a:r>
            <a:r>
              <a:rPr lang="fi-FI" noProof="0" dirty="0">
                <a:latin typeface="Comic Sans MS" panose="030F0702030302020204" pitchFamily="66" charset="0"/>
              </a:rPr>
              <a:t> it</a:t>
            </a:r>
            <a:r>
              <a:rPr lang="fi-FI" noProof="0" dirty="0">
                <a:sym typeface="Wingdings" panose="05000000000000000000" pitchFamily="2" charset="2"/>
              </a:rPr>
              <a:t></a:t>
            </a:r>
            <a:endParaRPr lang="fi-FI" noProof="0" dirty="0"/>
          </a:p>
          <a:p>
            <a:endParaRPr lang="fi-FI" noProof="0" dirty="0"/>
          </a:p>
        </p:txBody>
      </p:sp>
      <p:pic>
        <p:nvPicPr>
          <p:cNvPr id="8" name="Kuva 7" descr="Kuva, joka sisältää kohteen teksti, kuvakaappaus, numero, Fontti&#10;&#10;Tekoälyllä luotu sisältö voi olla virheellistä.">
            <a:extLst>
              <a:ext uri="{FF2B5EF4-FFF2-40B4-BE49-F238E27FC236}">
                <a16:creationId xmlns:a16="http://schemas.microsoft.com/office/drawing/2014/main" id="{393CD1D8-D527-F33E-E4B4-83A10E190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790" y="1531129"/>
            <a:ext cx="4533729" cy="4417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50E9578-E467-D719-EAC0-3919485E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511" y="3262522"/>
            <a:ext cx="3003484" cy="20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18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F74731-2428-EF4E-A60C-5766684C8D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6432" y="1511854"/>
            <a:ext cx="5713589" cy="2213272"/>
          </a:xfrm>
        </p:spPr>
        <p:txBody>
          <a:bodyPr/>
          <a:lstStyle/>
          <a:p>
            <a:r>
              <a:rPr lang="fi-FI" noProof="0" dirty="0"/>
              <a:t>Kiitos!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189DF8-1796-384A-A2D7-4B39BB8B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C525-BBFE-C848-AA51-F8C4D2330280}" type="datetime1">
              <a:rPr lang="fi-FI" noProof="0" smtClean="0"/>
              <a:t>11.2.2026</a:t>
            </a:fld>
            <a:endParaRPr lang="fi-FI" noProof="0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522C00-AFEF-6F41-87AA-764DA255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C2B8F-4F22-AC49-A992-5490DF99A748}" type="slidenum">
              <a:rPr lang="fi-FI" noProof="0" smtClean="0"/>
              <a:t>20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4526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hy">
      <a:dk1>
        <a:srgbClr val="000000"/>
      </a:dk1>
      <a:lt1>
        <a:srgbClr val="FEFFFE"/>
      </a:lt1>
      <a:dk2>
        <a:srgbClr val="465741"/>
      </a:dk2>
      <a:lt2>
        <a:srgbClr val="E6E8E6"/>
      </a:lt2>
      <a:accent1>
        <a:srgbClr val="008755"/>
      </a:accent1>
      <a:accent2>
        <a:srgbClr val="6ABC62"/>
      </a:accent2>
      <a:accent3>
        <a:srgbClr val="A84920"/>
      </a:accent3>
      <a:accent4>
        <a:srgbClr val="471A00"/>
      </a:accent4>
      <a:accent5>
        <a:srgbClr val="D08E59"/>
      </a:accent5>
      <a:accent6>
        <a:srgbClr val="CBBF54"/>
      </a:accent6>
      <a:hlink>
        <a:srgbClr val="EFBF2F"/>
      </a:hlink>
      <a:folHlink>
        <a:srgbClr val="F1764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y_pp_pohja_2021" id="{2921D7FB-9FF6-4837-9DF1-8BA1A7913899}" vid="{DA8333B0-1FD9-464B-B700-F00C49E1265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07500725799374D92B17D0AA01CB09E" ma:contentTypeVersion="13" ma:contentTypeDescription="Luo uusi asiakirja." ma:contentTypeScope="" ma:versionID="374d9019b8b2416050643fe72375a76f">
  <xsd:schema xmlns:xsd="http://www.w3.org/2001/XMLSchema" xmlns:xs="http://www.w3.org/2001/XMLSchema" xmlns:p="http://schemas.microsoft.com/office/2006/metadata/properties" xmlns:ns2="01615462-ec25-455e-ac83-f1d3484d0cf2" xmlns:ns3="38efef89-c5a8-4406-a695-888b02079707" targetNamespace="http://schemas.microsoft.com/office/2006/metadata/properties" ma:root="true" ma:fieldsID="29da3a839579ec880b79e48574b064d6" ns2:_="" ns3:_="">
    <xsd:import namespace="01615462-ec25-455e-ac83-f1d3484d0cf2"/>
    <xsd:import namespace="38efef89-c5a8-4406-a695-888b020797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15462-ec25-455e-ac83-f1d3484d0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46906b78-90a5-4c72-b002-032a5a5e99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fef89-c5a8-4406-a695-888b0207970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41f0634-5098-4ab3-8558-50425cbdd980}" ma:internalName="TaxCatchAll" ma:showField="CatchAllData" ma:web="38efef89-c5a8-4406-a695-888b020797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efef89-c5a8-4406-a695-888b02079707" xsi:nil="true"/>
    <lcf76f155ced4ddcb4097134ff3c332f xmlns="01615462-ec25-455e-ac83-f1d3484d0c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6D4D46-6A82-4CAB-83DA-8F52EAE08749}"/>
</file>

<file path=customXml/itemProps2.xml><?xml version="1.0" encoding="utf-8"?>
<ds:datastoreItem xmlns:ds="http://schemas.openxmlformats.org/officeDocument/2006/customXml" ds:itemID="{FD5E802B-521E-4FE2-910D-55EB014649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5C947-3357-49E6-913D-904897C57EDF}">
  <ds:schemaRefs>
    <ds:schemaRef ds:uri="http://purl.org/dc/terms/"/>
    <ds:schemaRef ds:uri="7c0c8fc4-e581-458f-b3ed-5ac283a28f5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bd2f8cb-504b-42ee-8516-171197b47fbd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Mhy_PP_pohja_2021</Template>
  <TotalTime>354</TotalTime>
  <Words>957</Words>
  <Application>Microsoft Office PowerPoint</Application>
  <PresentationFormat>Laajakuva</PresentationFormat>
  <Paragraphs>215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9" baseType="lpstr">
      <vt:lpstr>Aptos Display</vt:lpstr>
      <vt:lpstr>Arial</vt:lpstr>
      <vt:lpstr>Calibri</vt:lpstr>
      <vt:lpstr>Comic Sans MS</vt:lpstr>
      <vt:lpstr>Inter</vt:lpstr>
      <vt:lpstr>Inter Bold</vt:lpstr>
      <vt:lpstr>Segoe UI</vt:lpstr>
      <vt:lpstr>Wingdings</vt:lpstr>
      <vt:lpstr>Office-teema</vt:lpstr>
      <vt:lpstr>Metsänhoitoyhdistys -ketju ja tekoäly</vt:lpstr>
      <vt:lpstr>Esittäjä:</vt:lpstr>
      <vt:lpstr>Mhy –ketju 1.5.2026</vt:lpstr>
      <vt:lpstr>Metsänhoitoyhdistysten Palvelu MHYP Oy  </vt:lpstr>
      <vt:lpstr>Tekoäly muuttaa mhy -ketjun toimintatapoja</vt:lpstr>
      <vt:lpstr>PowerPoint-esitys</vt:lpstr>
      <vt:lpstr>PowerPoint-esitys</vt:lpstr>
      <vt:lpstr>Satelliittikuvien älykäs tulkinta </vt:lpstr>
      <vt:lpstr>Tekoäly liiketoiminnan tukena</vt:lpstr>
      <vt:lpstr>Verotositteet automaattisesti järjestelmään</vt:lpstr>
      <vt:lpstr>PowerPoint-esitys</vt:lpstr>
      <vt:lpstr>Metsänomistajien arvojen ja tavoitteiden sanoittaminen tekoälyllä </vt:lpstr>
      <vt:lpstr>Miten ratkaisu toimii?</vt:lpstr>
      <vt:lpstr>Tekoäly johdon tukena: metsänhoitoyhdistyksen strateginen tilannekuva</vt:lpstr>
      <vt:lpstr>Tietoturva ja tekoäly</vt:lpstr>
      <vt:lpstr>Kohti yhteistä tekoälyarkkitehtuuria</vt:lpstr>
      <vt:lpstr>Mitä tekoälyarkkitehtuuri tarkoittaa?</vt:lpstr>
      <vt:lpstr>Tekoälyn eettinen käyttö ja sääntely </vt:lpstr>
      <vt:lpstr>Vibe coding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Juha Laitinen</dc:creator>
  <cp:lastModifiedBy>Juha Laitinen</cp:lastModifiedBy>
  <cp:revision>1</cp:revision>
  <dcterms:created xsi:type="dcterms:W3CDTF">2026-02-11T14:55:23Z</dcterms:created>
  <dcterms:modified xsi:type="dcterms:W3CDTF">2026-02-11T20:49:51Z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0x010100F07500725799374D92B17D0AA01CB09E</vt:lpwstr>
  </property>
</Properties>
</file>